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B02F-C2E0-442B-A06A-D5844DA46EF2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44D-3EB1-4506-9D6D-A203BDB83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B02F-C2E0-442B-A06A-D5844DA46EF2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44D-3EB1-4506-9D6D-A203BDB83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B02F-C2E0-442B-A06A-D5844DA46EF2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44D-3EB1-4506-9D6D-A203BDB83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B02F-C2E0-442B-A06A-D5844DA46EF2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44D-3EB1-4506-9D6D-A203BDB83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B02F-C2E0-442B-A06A-D5844DA46EF2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44D-3EB1-4506-9D6D-A203BDB83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B02F-C2E0-442B-A06A-D5844DA46EF2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44D-3EB1-4506-9D6D-A203BDB83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B02F-C2E0-442B-A06A-D5844DA46EF2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44D-3EB1-4506-9D6D-A203BDB83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B02F-C2E0-442B-A06A-D5844DA46EF2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44D-3EB1-4506-9D6D-A203BDB83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B02F-C2E0-442B-A06A-D5844DA46EF2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44D-3EB1-4506-9D6D-A203BDB83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B02F-C2E0-442B-A06A-D5844DA46EF2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44D-3EB1-4506-9D6D-A203BDB83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B02F-C2E0-442B-A06A-D5844DA46EF2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A44D-3EB1-4506-9D6D-A203BDB83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6B02F-C2E0-442B-A06A-D5844DA46EF2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A44D-3EB1-4506-9D6D-A203BDB83E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 титульный лист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5" y="0"/>
            <a:ext cx="48491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 список класс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5" y="0"/>
            <a:ext cx="48491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 мои друзь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3" y="0"/>
            <a:ext cx="4849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 распорядок дн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3" y="0"/>
            <a:ext cx="4849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 Расписание уроко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3" y="0"/>
            <a:ext cx="4849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 мои увлечен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3" y="0"/>
            <a:ext cx="4849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 мои игруш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3" y="0"/>
            <a:ext cx="4849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 Мои достижен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3" y="0"/>
            <a:ext cx="4849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 Мое творчество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3" y="0"/>
            <a:ext cx="4849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 рабочие материалы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3" y="0"/>
            <a:ext cx="4849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 Коллектор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3" y="0"/>
            <a:ext cx="4849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2 мой мир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5" y="0"/>
            <a:ext cx="48491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 правила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3" y="0"/>
            <a:ext cx="4849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 правила_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3" y="0"/>
            <a:ext cx="4849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 правила_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3" y="0"/>
            <a:ext cx="4849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 мое им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5" y="0"/>
            <a:ext cx="48491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 моя семь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5" y="0"/>
            <a:ext cx="48491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 мой горо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5" y="0"/>
            <a:ext cx="48491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 маршрут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5" y="0"/>
            <a:ext cx="48491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 моя школ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5" y="0"/>
            <a:ext cx="48491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 мой класс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5" y="0"/>
            <a:ext cx="48491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 мои учител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7435" y="0"/>
            <a:ext cx="48491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Лицей № 384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Лицей № 384</dc:creator>
  <cp:lastModifiedBy>Лицей № 384</cp:lastModifiedBy>
  <cp:revision>6</cp:revision>
  <dcterms:created xsi:type="dcterms:W3CDTF">2012-05-10T13:46:08Z</dcterms:created>
  <dcterms:modified xsi:type="dcterms:W3CDTF">2012-05-10T14:36:39Z</dcterms:modified>
</cp:coreProperties>
</file>