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57" r:id="rId4"/>
    <p:sldId id="259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83" r:id="rId16"/>
    <p:sldId id="275" r:id="rId17"/>
    <p:sldId id="274" r:id="rId18"/>
    <p:sldId id="276" r:id="rId19"/>
    <p:sldId id="277" r:id="rId20"/>
    <p:sldId id="278" r:id="rId21"/>
    <p:sldId id="279" r:id="rId22"/>
    <p:sldId id="281" r:id="rId23"/>
    <p:sldId id="282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BDE54-E26F-46FC-89F2-7729956E275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0FDBF-158C-46DC-AFA6-C91E9651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0FDBF-158C-46DC-AFA6-C91E96518A4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sspromo.com/uploaded/images/QuestionGuy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92888" cy="223224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СОВРЕМЕННЫЙ  УРОК  С ПРИМЕНЕНИЕМ ЭЛЕКТРОННОГО ПОСОБИЯ + ПРЕЗЕНТАЦИИ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РУССКОГО   ЯЗЫКА  В  НАЧАЛЬНОЙ  ШКОЛЕ.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> 1 КЛАСС. УМК «Перспектива».</a:t>
            </a:r>
            <a:br>
              <a:rPr lang="ru-RU" sz="2000" dirty="0" smtClean="0"/>
            </a:br>
            <a:r>
              <a:rPr lang="ru-RU" sz="2000" dirty="0" smtClean="0"/>
              <a:t>Тема</a:t>
            </a:r>
            <a:r>
              <a:rPr lang="ru-RU" sz="2000" b="1" dirty="0" smtClean="0"/>
              <a:t>: « Шипящие согласные звуки. Правописание буквосочетаний </a:t>
            </a:r>
            <a:r>
              <a:rPr lang="ru-RU" sz="2000" b="1" dirty="0" err="1" smtClean="0"/>
              <a:t>жи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ши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ча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ща</a:t>
            </a:r>
            <a:r>
              <a:rPr lang="ru-RU" sz="2000" b="1" dirty="0" smtClean="0"/>
              <a:t>, чу – </a:t>
            </a:r>
            <a:r>
              <a:rPr lang="ru-RU" sz="2000" b="1" dirty="0" err="1" smtClean="0"/>
              <a:t>щу</a:t>
            </a:r>
            <a:r>
              <a:rPr lang="ru-RU" sz="2000" b="1" dirty="0" smtClean="0"/>
              <a:t>.»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Автор: </a:t>
            </a:r>
            <a:r>
              <a:rPr lang="ru-RU" sz="2100" dirty="0" err="1" smtClean="0">
                <a:solidFill>
                  <a:schemeClr val="tx1"/>
                </a:solidFill>
              </a:rPr>
              <a:t>Климаненко</a:t>
            </a:r>
            <a:r>
              <a:rPr lang="ru-RU" sz="2100" dirty="0" smtClean="0">
                <a:solidFill>
                  <a:schemeClr val="tx1"/>
                </a:solidFill>
              </a:rPr>
              <a:t> Галина Михайловна,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ГБОУ лицей № 384</a:t>
            </a:r>
          </a:p>
          <a:p>
            <a:pPr algn="r"/>
            <a:r>
              <a:rPr lang="ru-RU" sz="2100" dirty="0" smtClean="0">
                <a:solidFill>
                  <a:schemeClr val="tx1"/>
                </a:solidFill>
              </a:rPr>
              <a:t>г. Санкт - Петербург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словах правильно заполните пропуски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5714" b="3538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149080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словах правильно заполните пропуски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7695" b="5078"/>
          <a:stretch>
            <a:fillRect/>
          </a:stretch>
        </p:blipFill>
        <p:spPr bwMode="auto">
          <a:xfrm>
            <a:off x="0" y="1196752"/>
            <a:ext cx="918569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149080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Помогите Емеле правильно написать все слова из  сказки.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Ч…до - ч…</a:t>
            </a:r>
            <a:r>
              <a:rPr lang="ru-RU" sz="4000" dirty="0" err="1" smtClean="0"/>
              <a:t>деса</a:t>
            </a:r>
            <a:r>
              <a:rPr lang="ru-RU" sz="4000" dirty="0" smtClean="0"/>
              <a:t>  -  </a:t>
            </a:r>
            <a:r>
              <a:rPr lang="ru-RU" sz="4000" dirty="0" err="1" smtClean="0"/>
              <a:t>ч</a:t>
            </a:r>
            <a:r>
              <a:rPr lang="ru-RU" sz="4000" dirty="0" smtClean="0"/>
              <a:t>…</a:t>
            </a:r>
            <a:r>
              <a:rPr lang="ru-RU" sz="4000" dirty="0" err="1" smtClean="0"/>
              <a:t>удесный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Щ..</a:t>
            </a:r>
            <a:r>
              <a:rPr lang="ru-RU" sz="4000" dirty="0" err="1" smtClean="0"/>
              <a:t>ка</a:t>
            </a:r>
            <a:r>
              <a:rPr lang="ru-RU" sz="4000" dirty="0" smtClean="0"/>
              <a:t> – </a:t>
            </a:r>
            <a:r>
              <a:rPr lang="ru-RU" sz="4000" dirty="0" err="1" smtClean="0"/>
              <a:t>щ</a:t>
            </a:r>
            <a:r>
              <a:rPr lang="ru-RU" sz="4000" dirty="0" smtClean="0"/>
              <a:t>…чий – по   </a:t>
            </a:r>
            <a:r>
              <a:rPr lang="ru-RU" sz="4000" dirty="0" err="1" smtClean="0"/>
              <a:t>щ</a:t>
            </a:r>
            <a:r>
              <a:rPr lang="ru-RU" sz="4000" dirty="0" smtClean="0"/>
              <a:t>…чьему веленью.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Я  грамотно  писать  хочу, 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Слова  на ЧУ  и  ЩУ учу: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Ч…</a:t>
            </a:r>
            <a:r>
              <a:rPr lang="ru-RU" sz="4000" dirty="0" err="1" smtClean="0"/>
              <a:t>лки</a:t>
            </a:r>
            <a:r>
              <a:rPr lang="ru-RU" sz="4000" dirty="0" smtClean="0"/>
              <a:t>, </a:t>
            </a:r>
            <a:r>
              <a:rPr lang="ru-RU" sz="4000" dirty="0" err="1" smtClean="0"/>
              <a:t>ч</a:t>
            </a:r>
            <a:r>
              <a:rPr lang="ru-RU" sz="4000" dirty="0" smtClean="0"/>
              <a:t>…лан,  </a:t>
            </a:r>
            <a:r>
              <a:rPr lang="ru-RU" sz="4000" dirty="0" err="1" smtClean="0"/>
              <a:t>стуч</a:t>
            </a:r>
            <a:r>
              <a:rPr lang="ru-RU" sz="4000" dirty="0" smtClean="0"/>
              <a:t>…, </a:t>
            </a:r>
            <a:r>
              <a:rPr lang="ru-RU" sz="4000" dirty="0" err="1" smtClean="0"/>
              <a:t>крич</a:t>
            </a:r>
            <a:r>
              <a:rPr lang="ru-RU" sz="4000" dirty="0" smtClean="0"/>
              <a:t>…,</a:t>
            </a:r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err="1" smtClean="0"/>
              <a:t>Тащ</a:t>
            </a:r>
            <a:r>
              <a:rPr lang="ru-RU" sz="4000" dirty="0" smtClean="0"/>
              <a:t>…., </a:t>
            </a:r>
            <a:r>
              <a:rPr lang="ru-RU" sz="4000" dirty="0" err="1" smtClean="0"/>
              <a:t>ворч</a:t>
            </a:r>
            <a:r>
              <a:rPr lang="ru-RU" sz="4000" dirty="0" smtClean="0"/>
              <a:t>…, </a:t>
            </a:r>
            <a:r>
              <a:rPr lang="ru-RU" sz="4000" dirty="0" err="1" smtClean="0"/>
              <a:t>молч</a:t>
            </a:r>
            <a:r>
              <a:rPr lang="ru-RU" sz="4000" dirty="0" smtClean="0"/>
              <a:t>….,</a:t>
            </a:r>
            <a:r>
              <a:rPr lang="ru-RU" sz="4000" dirty="0" err="1" smtClean="0"/>
              <a:t>ищ</a:t>
            </a:r>
            <a:r>
              <a:rPr lang="ru-RU" sz="4000" dirty="0" smtClean="0"/>
              <a:t>… .</a:t>
            </a:r>
          </a:p>
          <a:p>
            <a:endParaRPr lang="ru-RU" sz="4000" dirty="0"/>
          </a:p>
        </p:txBody>
      </p:sp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2" cstate="print"/>
          <a:srcRect l="3125" t="4166" r="46875" b="47917"/>
          <a:stretch>
            <a:fillRect/>
          </a:stretch>
        </p:blipFill>
        <p:spPr bwMode="auto">
          <a:xfrm>
            <a:off x="251520" y="3248185"/>
            <a:ext cx="1584176" cy="157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Какие слова загадала щука Емеле?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Упр. 178  на стр. 93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Закончите их с помощью слогов </a:t>
            </a:r>
            <a:r>
              <a:rPr lang="ru-RU" b="1" dirty="0" err="1" smtClean="0"/>
              <a:t>ча</a:t>
            </a:r>
            <a:r>
              <a:rPr lang="ru-RU" b="1" dirty="0" smtClean="0"/>
              <a:t> – </a:t>
            </a:r>
            <a:r>
              <a:rPr lang="ru-RU" b="1" dirty="0" err="1" smtClean="0"/>
              <a:t>ща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Пи…,     </a:t>
            </a:r>
            <a:r>
              <a:rPr lang="ru-RU" b="1" dirty="0" err="1" smtClean="0"/>
              <a:t>встре</a:t>
            </a:r>
            <a:r>
              <a:rPr lang="ru-RU" b="1" dirty="0" smtClean="0"/>
              <a:t>…,      </a:t>
            </a:r>
            <a:r>
              <a:rPr lang="ru-RU" b="1" dirty="0" err="1" smtClean="0"/>
              <a:t>ча</a:t>
            </a:r>
            <a:r>
              <a:rPr lang="ru-RU" b="1" dirty="0" smtClean="0"/>
              <a:t>…,     </a:t>
            </a:r>
            <a:r>
              <a:rPr lang="ru-RU" b="1" dirty="0" err="1" smtClean="0"/>
              <a:t>све</a:t>
            </a:r>
            <a:r>
              <a:rPr lang="ru-RU" b="1" dirty="0" smtClean="0"/>
              <a:t>…,     зада…,  </a:t>
            </a:r>
            <a:r>
              <a:rPr lang="ru-RU" b="1" dirty="0" err="1" smtClean="0"/>
              <a:t>ро</a:t>
            </a:r>
            <a:r>
              <a:rPr lang="ru-RU" b="1" dirty="0" smtClean="0"/>
              <a:t>…,    ту… 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Прочитайте и допишите предложения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Ужи          малыши         моржи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Жи</a:t>
            </a:r>
            <a:r>
              <a:rPr lang="ru-RU" dirty="0" smtClean="0"/>
              <a:t> – </a:t>
            </a:r>
            <a:r>
              <a:rPr lang="ru-RU" dirty="0" err="1" smtClean="0"/>
              <a:t>жи</a:t>
            </a:r>
            <a:r>
              <a:rPr lang="ru-RU" dirty="0" smtClean="0"/>
              <a:t> – </a:t>
            </a:r>
            <a:r>
              <a:rPr lang="ru-RU" dirty="0" err="1" smtClean="0"/>
              <a:t>жи</a:t>
            </a:r>
            <a:r>
              <a:rPr lang="ru-RU" dirty="0" smtClean="0"/>
              <a:t> – прибежали к нам __________.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Ши</a:t>
            </a:r>
            <a:r>
              <a:rPr lang="ru-RU" dirty="0" smtClean="0"/>
              <a:t> – </a:t>
            </a:r>
            <a:r>
              <a:rPr lang="ru-RU" dirty="0" err="1" smtClean="0"/>
              <a:t>ши</a:t>
            </a:r>
            <a:r>
              <a:rPr lang="ru-RU" dirty="0" smtClean="0"/>
              <a:t> – </a:t>
            </a:r>
            <a:r>
              <a:rPr lang="ru-RU" dirty="0" err="1" smtClean="0"/>
              <a:t>ши</a:t>
            </a:r>
            <a:r>
              <a:rPr lang="ru-RU" dirty="0" smtClean="0"/>
              <a:t> – их кормили ______________ 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Физкультминутка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u="sng" dirty="0" smtClean="0"/>
              <a:t>УЛЫБНИСЬ</a:t>
            </a:r>
          </a:p>
          <a:p>
            <a:endParaRPr lang="ru-RU" sz="1400" u="sng" dirty="0" smtClean="0"/>
          </a:p>
          <a:p>
            <a:pPr>
              <a:buNone/>
            </a:pPr>
            <a:r>
              <a:rPr lang="ru-RU" sz="1400" dirty="0" smtClean="0"/>
              <a:t>Вверх и вниз рывки руками, </a:t>
            </a:r>
          </a:p>
          <a:p>
            <a:pPr>
              <a:buNone/>
            </a:pPr>
            <a:r>
              <a:rPr lang="ru-RU" sz="1400" dirty="0" smtClean="0"/>
              <a:t> Будто машем мы флажками. </a:t>
            </a:r>
          </a:p>
          <a:p>
            <a:pPr>
              <a:buNone/>
            </a:pPr>
            <a:r>
              <a:rPr lang="ru-RU" sz="1400" dirty="0" smtClean="0"/>
              <a:t> Разминаем наши плечи. </a:t>
            </a:r>
          </a:p>
          <a:p>
            <a:pPr>
              <a:buNone/>
            </a:pPr>
            <a:r>
              <a:rPr lang="ru-RU" sz="1400" dirty="0" smtClean="0"/>
              <a:t> Руки движутся навстречу.    (Одна рука вверх, другая вниз, рывками руки меняются.) </a:t>
            </a:r>
          </a:p>
          <a:p>
            <a:pPr>
              <a:buNone/>
            </a:pPr>
            <a:r>
              <a:rPr lang="ru-RU" sz="1400" dirty="0" smtClean="0"/>
              <a:t> Руки в боки.  Улыбнись. </a:t>
            </a:r>
          </a:p>
          <a:p>
            <a:pPr>
              <a:buNone/>
            </a:pPr>
            <a:r>
              <a:rPr lang="ru-RU" sz="1400" dirty="0" smtClean="0"/>
              <a:t> Вправо-влево наклонись.     (Наклоны в стороны.) </a:t>
            </a:r>
          </a:p>
          <a:p>
            <a:pPr>
              <a:buNone/>
            </a:pPr>
            <a:r>
              <a:rPr lang="ru-RU" sz="1400" dirty="0" smtClean="0"/>
              <a:t> Приседанья начинай. </a:t>
            </a:r>
          </a:p>
          <a:p>
            <a:pPr>
              <a:buNone/>
            </a:pPr>
            <a:r>
              <a:rPr lang="ru-RU" sz="1400" dirty="0" smtClean="0"/>
              <a:t> Не спеши, не отставай.   (Приседания.) </a:t>
            </a:r>
          </a:p>
          <a:p>
            <a:pPr>
              <a:buNone/>
            </a:pPr>
            <a:r>
              <a:rPr lang="ru-RU" sz="1400" dirty="0" smtClean="0"/>
              <a:t> А в конце — ходьба на месте, </a:t>
            </a:r>
          </a:p>
          <a:p>
            <a:pPr>
              <a:buNone/>
            </a:pPr>
            <a:r>
              <a:rPr lang="ru-RU" sz="1400" dirty="0" smtClean="0"/>
              <a:t> Это всем давно известно.    (Ходьба на месте.) </a:t>
            </a:r>
          </a:p>
          <a:p>
            <a:pPr>
              <a:buNone/>
            </a:pPr>
            <a:r>
              <a:rPr lang="ru-RU" sz="1400" dirty="0" smtClean="0"/>
              <a:t> Упражненье повтори </a:t>
            </a:r>
          </a:p>
          <a:p>
            <a:pPr>
              <a:buNone/>
            </a:pPr>
            <a:r>
              <a:rPr lang="ru-RU" sz="1400" dirty="0" smtClean="0"/>
              <a:t> Мы руками бодро машем, </a:t>
            </a:r>
          </a:p>
          <a:p>
            <a:pPr>
              <a:buNone/>
            </a:pPr>
            <a:r>
              <a:rPr lang="ru-RU" sz="1400" dirty="0" smtClean="0"/>
              <a:t> Разминаем плечи наши. </a:t>
            </a:r>
          </a:p>
          <a:p>
            <a:pPr>
              <a:buNone/>
            </a:pPr>
            <a:r>
              <a:rPr lang="ru-RU" sz="1400" dirty="0" smtClean="0"/>
              <a:t> Раз-два, раз-два, раз-два-три, </a:t>
            </a:r>
          </a:p>
          <a:p>
            <a:pPr>
              <a:buNone/>
            </a:pPr>
            <a:r>
              <a:rPr lang="ru-RU" sz="1400" dirty="0" smtClean="0"/>
              <a:t> Упражненье повтори.   (Одна прямая рука вверх, другая вниз, рывком менять руки.) </a:t>
            </a:r>
          </a:p>
          <a:p>
            <a:pPr>
              <a:buNone/>
            </a:pPr>
            <a:r>
              <a:rPr lang="ru-RU" sz="1400" dirty="0" smtClean="0"/>
              <a:t> Корпус влево мы вращаем, </a:t>
            </a:r>
          </a:p>
          <a:p>
            <a:pPr>
              <a:buNone/>
            </a:pPr>
            <a:r>
              <a:rPr lang="ru-RU" sz="1400" dirty="0" smtClean="0"/>
              <a:t> Три-четыре, раз-два. </a:t>
            </a:r>
          </a:p>
          <a:p>
            <a:pPr>
              <a:buNone/>
            </a:pPr>
            <a:r>
              <a:rPr lang="ru-RU" sz="1400" dirty="0" smtClean="0"/>
              <a:t> Упражненье повторяем: </a:t>
            </a:r>
          </a:p>
          <a:p>
            <a:pPr>
              <a:buNone/>
            </a:pPr>
            <a:r>
              <a:rPr lang="ru-RU" sz="1400" dirty="0" smtClean="0"/>
              <a:t> Вправо плечи, голова.  (Вращение корпусом влево и вправо.) 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en-US" sz="1400" dirty="0" err="1" smtClean="0"/>
              <a:t>Мы</a:t>
            </a:r>
            <a:r>
              <a:rPr lang="en-US" sz="1400" dirty="0" smtClean="0"/>
              <a:t> </a:t>
            </a:r>
            <a:r>
              <a:rPr lang="en-US" sz="1400" dirty="0" err="1" smtClean="0"/>
              <a:t>размяться</a:t>
            </a:r>
            <a:r>
              <a:rPr lang="en-US" sz="1400" dirty="0" smtClean="0"/>
              <a:t> </a:t>
            </a:r>
            <a:r>
              <a:rPr lang="en-US" sz="1400" dirty="0" err="1" smtClean="0"/>
              <a:t>все</a:t>
            </a:r>
            <a:r>
              <a:rPr lang="en-US" sz="1400" dirty="0" smtClean="0"/>
              <a:t> </a:t>
            </a:r>
            <a:r>
              <a:rPr lang="en-US" sz="1400" dirty="0" err="1" smtClean="0"/>
              <a:t>успели</a:t>
            </a:r>
            <a:r>
              <a:rPr lang="en-US" sz="1400" dirty="0" smtClean="0"/>
              <a:t>, 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И на место снова сели. </a:t>
            </a:r>
            <a:r>
              <a:rPr lang="en-US" sz="1400" dirty="0" smtClean="0"/>
              <a:t>( </a:t>
            </a:r>
            <a:r>
              <a:rPr lang="en-US" sz="1400" dirty="0" err="1" smtClean="0"/>
              <a:t>Дети</a:t>
            </a:r>
            <a:r>
              <a:rPr lang="en-US" sz="1400" dirty="0" smtClean="0"/>
              <a:t> </a:t>
            </a:r>
            <a:r>
              <a:rPr lang="en-US" sz="1400" dirty="0" err="1" smtClean="0"/>
              <a:t>садятся</a:t>
            </a:r>
            <a:r>
              <a:rPr lang="en-US" sz="1400" dirty="0" smtClean="0"/>
              <a:t>)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Прочитайте записанные ответы в тетради и проверьте себя   по слайду.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Упр. 5 на стр. 50.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Прочитай стихи  И. Сурикова.  Заполни пропуски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Белый снег, </a:t>
            </a:r>
            <a:r>
              <a:rPr lang="ru-RU" dirty="0" err="1" smtClean="0"/>
              <a:t>пуш</a:t>
            </a:r>
            <a:r>
              <a:rPr lang="ru-RU" dirty="0" smtClean="0"/>
              <a:t>..</a:t>
            </a:r>
            <a:r>
              <a:rPr lang="ru-RU" dirty="0" err="1" smtClean="0"/>
              <a:t>стый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 воздухе </a:t>
            </a:r>
            <a:r>
              <a:rPr lang="ru-RU" dirty="0" err="1" smtClean="0"/>
              <a:t>круж</a:t>
            </a:r>
            <a:r>
              <a:rPr lang="ru-RU" dirty="0" smtClean="0"/>
              <a:t>..</a:t>
            </a:r>
            <a:r>
              <a:rPr lang="ru-RU" dirty="0" err="1" smtClean="0"/>
              <a:t>тся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И на землю тихо</a:t>
            </a:r>
          </a:p>
          <a:p>
            <a:pPr algn="ctr">
              <a:buNone/>
            </a:pPr>
            <a:r>
              <a:rPr lang="ru-RU" dirty="0" smtClean="0"/>
              <a:t>Падает, лож..</a:t>
            </a:r>
            <a:r>
              <a:rPr lang="ru-RU" dirty="0" err="1" smtClean="0"/>
              <a:t>тся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Запиши ответы на вопросы, используя слова из стихотворения.</a:t>
            </a:r>
          </a:p>
          <a:p>
            <a:r>
              <a:rPr lang="ru-RU" dirty="0" smtClean="0"/>
              <a:t>Какой снег кружится в воздухе?</a:t>
            </a:r>
          </a:p>
          <a:p>
            <a:r>
              <a:rPr lang="ru-RU" dirty="0" smtClean="0"/>
              <a:t>Что делает снег?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   соответствие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838" b="5364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913784"/>
            <a:ext cx="194941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  соответствие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18" t="6039" r="10341" b="5977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841776"/>
            <a:ext cx="202161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95" t="5405" r="6538" b="5499"/>
          <a:stretch>
            <a:fillRect/>
          </a:stretch>
        </p:blipFill>
        <p:spPr bwMode="auto">
          <a:xfrm>
            <a:off x="-1620689" y="0"/>
            <a:ext cx="10764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-1588412" y="5085184"/>
            <a:ext cx="15884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717" t="4851" r="5176" b="4851"/>
          <a:stretch>
            <a:fillRect/>
          </a:stretch>
        </p:blipFill>
        <p:spPr bwMode="auto">
          <a:xfrm>
            <a:off x="-289048" y="0"/>
            <a:ext cx="9433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Здравствуй, Петрушка!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Мы выполнили все задания, приготовленные  Иван  Ивановичем </a:t>
            </a:r>
            <a:r>
              <a:rPr lang="ru-RU" b="1" dirty="0" err="1" smtClean="0"/>
              <a:t>Самоваровым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Повторили правила правописания словосочетаний </a:t>
            </a:r>
            <a:r>
              <a:rPr lang="ru-RU" b="1" dirty="0" err="1" smtClean="0"/>
              <a:t>жи</a:t>
            </a:r>
            <a:r>
              <a:rPr lang="ru-RU" b="1" dirty="0" smtClean="0"/>
              <a:t> –</a:t>
            </a:r>
            <a:r>
              <a:rPr lang="ru-RU" b="1" dirty="0" err="1" smtClean="0"/>
              <a:t>ши</a:t>
            </a:r>
            <a:r>
              <a:rPr lang="ru-RU" b="1" dirty="0" smtClean="0"/>
              <a:t>, </a:t>
            </a:r>
            <a:r>
              <a:rPr lang="ru-RU" b="1" dirty="0" err="1" smtClean="0"/>
              <a:t>ча</a:t>
            </a:r>
            <a:r>
              <a:rPr lang="ru-RU" b="1" dirty="0" smtClean="0"/>
              <a:t> – </a:t>
            </a:r>
            <a:r>
              <a:rPr lang="ru-RU" b="1" dirty="0" err="1" smtClean="0"/>
              <a:t>ща</a:t>
            </a:r>
            <a:r>
              <a:rPr lang="ru-RU" b="1" dirty="0" smtClean="0"/>
              <a:t>, чу – </a:t>
            </a:r>
            <a:r>
              <a:rPr lang="ru-RU" b="1" dirty="0" err="1" smtClean="0"/>
              <a:t>щу</a:t>
            </a:r>
            <a:r>
              <a:rPr lang="ru-RU" b="1" dirty="0" smtClean="0"/>
              <a:t>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Мы с удовольствием ответим на все твои вопросы и поможем тебе в учебе.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Ученики 1 -3  класса.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Знаю точно: </a:t>
            </a:r>
            <a:r>
              <a:rPr lang="ru-RU" b="1" i="1" dirty="0" smtClean="0"/>
              <a:t>ЖИ</a:t>
            </a:r>
            <a:r>
              <a:rPr lang="ru-RU" b="1" dirty="0" smtClean="0"/>
              <a:t> </a:t>
            </a:r>
            <a:r>
              <a:rPr lang="ru-RU" dirty="0" smtClean="0"/>
              <a:t>да </a:t>
            </a:r>
            <a:r>
              <a:rPr lang="ru-RU" b="1" i="1" dirty="0" smtClean="0"/>
              <a:t>ШИ</a:t>
            </a:r>
            <a:r>
              <a:rPr lang="ru-RU" dirty="0" smtClean="0"/>
              <a:t> пишем только с буквой </a:t>
            </a:r>
            <a:r>
              <a:rPr lang="ru-RU" b="1" i="1" dirty="0" smtClean="0"/>
              <a:t>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b="1" i="1" dirty="0" smtClean="0"/>
              <a:t>ЧА</a:t>
            </a:r>
            <a:r>
              <a:rPr lang="ru-RU" dirty="0" smtClean="0"/>
              <a:t> и </a:t>
            </a:r>
            <a:r>
              <a:rPr lang="ru-RU" b="1" i="1" dirty="0" smtClean="0"/>
              <a:t>ЩА</a:t>
            </a:r>
            <a:r>
              <a:rPr lang="ru-RU" dirty="0" smtClean="0"/>
              <a:t>, мои друзья, напишу их с буквой </a:t>
            </a:r>
            <a:r>
              <a:rPr lang="ru-RU" b="1" i="1" dirty="0" smtClean="0"/>
              <a:t>А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Знаю правило одно, очень верное оно:</a:t>
            </a:r>
            <a:br>
              <a:rPr lang="ru-RU" dirty="0" smtClean="0"/>
            </a:br>
            <a:r>
              <a:rPr lang="ru-RU" b="1" i="1" dirty="0" smtClean="0"/>
              <a:t>ЧУ</a:t>
            </a:r>
            <a:r>
              <a:rPr lang="ru-RU" dirty="0" smtClean="0"/>
              <a:t> и </a:t>
            </a:r>
            <a:r>
              <a:rPr lang="ru-RU" b="1" i="1" dirty="0" smtClean="0"/>
              <a:t>ЩУ</a:t>
            </a:r>
            <a:r>
              <a:rPr lang="ru-RU" dirty="0" smtClean="0"/>
              <a:t>, </a:t>
            </a:r>
            <a:r>
              <a:rPr lang="ru-RU" b="1" i="1" dirty="0" smtClean="0"/>
              <a:t>ЧУ</a:t>
            </a:r>
            <a:r>
              <a:rPr lang="ru-RU" dirty="0" smtClean="0"/>
              <a:t> и </a:t>
            </a:r>
            <a:r>
              <a:rPr lang="ru-RU" b="1" i="1" dirty="0" smtClean="0"/>
              <a:t>ЩУ</a:t>
            </a:r>
            <a:r>
              <a:rPr lang="ru-RU" dirty="0" smtClean="0"/>
              <a:t> пишем только с буквой </a:t>
            </a:r>
            <a:r>
              <a:rPr lang="ru-RU" b="1" i="1" dirty="0" smtClean="0"/>
              <a:t>У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-Быть я грамотным хочу!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Оцените, чему вы научились на уроке: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Я научился (</a:t>
            </a:r>
            <a:r>
              <a:rPr lang="ru-RU" sz="4000" dirty="0" err="1" smtClean="0"/>
              <a:t>лась</a:t>
            </a:r>
            <a:r>
              <a:rPr lang="ru-RU" sz="4000" dirty="0" smtClean="0"/>
              <a:t>) … .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Я понял (а) … .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Я смогу … 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Оцените свою работу на уроке: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  на уроке было всё понятно, со всеми заданиями справлялся уверенно - весёлый человечек;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  затруднялся при выполнении заданий - печальный;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-  было трудно работать – грустный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76872"/>
            <a:ext cx="1160952" cy="9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89040"/>
            <a:ext cx="1123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445224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1"/>
          <p:cNvSpPr txBox="1"/>
          <p:nvPr/>
        </p:nvSpPr>
        <p:spPr>
          <a:xfrm>
            <a:off x="395536" y="1484784"/>
            <a:ext cx="828092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Отлично!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Молодцы!</a:t>
            </a:r>
          </a:p>
        </p:txBody>
      </p:sp>
      <p:pic>
        <p:nvPicPr>
          <p:cNvPr id="1027" name="Рисунок 5" descr="16316356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97152"/>
            <a:ext cx="2236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5149062"/>
            <a:ext cx="76468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5540A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http://www.ysspromo.com/uploaded/images/QuestionGuy.jpg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5540A"/>
                </a:solidFill>
                <a:effectLst/>
                <a:latin typeface="Times New Roman" pitchFamily="18" charset="0"/>
                <a:cs typeface="Times New Roman" pitchFamily="18" charset="0"/>
              </a:rPr>
              <a:t> - смайлик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8112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http://gmgklass.blogspot.com/2009_12_01_archive.html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33056"/>
            <a:ext cx="3380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http://blogs.mail.ru/mail/grafpost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28498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http://www.topglobus.ru/besplatno-smajliki-emocii-radost?pozice=90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307976"/>
            <a:ext cx="698433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Учебник «Русский язык» Л.Ф. Климановой, С.Г.Макеевой , для общеобразовательных учреждений с приложением на электронном носителе  -М.: Просвещение,2011;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етодическое пособие  Л.Ф. Климановой. Русский язык. Методическое пособие  : 1 класс. М.: Просвещение,201;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8675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лектронное пособие к учебнику  «Русский язык» Л.Ф. Климановой, С.Г.Макеевой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86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8184455" cy="59766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Тема: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« Шипящие согласные звуки. Правописание буквосочетаний </a:t>
            </a:r>
            <a:r>
              <a:rPr lang="ru-RU" b="1" dirty="0" err="1" smtClean="0"/>
              <a:t>жи</a:t>
            </a:r>
            <a:r>
              <a:rPr lang="ru-RU" b="1" dirty="0" smtClean="0"/>
              <a:t> - </a:t>
            </a:r>
            <a:r>
              <a:rPr lang="ru-RU" b="1" dirty="0" err="1" smtClean="0"/>
              <a:t>ши</a:t>
            </a:r>
            <a:r>
              <a:rPr lang="ru-RU" b="1" dirty="0" smtClean="0"/>
              <a:t>, </a:t>
            </a:r>
            <a:r>
              <a:rPr lang="ru-RU" b="1" dirty="0" err="1" smtClean="0"/>
              <a:t>ча</a:t>
            </a:r>
            <a:r>
              <a:rPr lang="ru-RU" b="1" dirty="0" smtClean="0"/>
              <a:t> - </a:t>
            </a:r>
            <a:r>
              <a:rPr lang="ru-RU" b="1" dirty="0" err="1" smtClean="0"/>
              <a:t>ща</a:t>
            </a:r>
            <a:r>
              <a:rPr lang="ru-RU" b="1" dirty="0" smtClean="0"/>
              <a:t>, чу – </a:t>
            </a:r>
            <a:r>
              <a:rPr lang="ru-RU" b="1" dirty="0" err="1" smtClean="0"/>
              <a:t>щу</a:t>
            </a:r>
            <a:r>
              <a:rPr lang="ru-RU" b="1" dirty="0" smtClean="0"/>
              <a:t>.»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Цели урока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формировать на материале  урока УУД: </a:t>
            </a:r>
          </a:p>
          <a:p>
            <a:pPr lvl="0"/>
            <a:r>
              <a:rPr lang="ru-RU" dirty="0" smtClean="0"/>
              <a:t>развивать умение писать слова с сочетаниями  </a:t>
            </a:r>
            <a:r>
              <a:rPr lang="ru-RU" dirty="0" err="1" smtClean="0"/>
              <a:t>жи</a:t>
            </a:r>
            <a:r>
              <a:rPr lang="ru-RU" dirty="0" smtClean="0"/>
              <a:t> - </a:t>
            </a:r>
            <a:r>
              <a:rPr lang="ru-RU" dirty="0" err="1" smtClean="0"/>
              <a:t>ши</a:t>
            </a:r>
            <a:r>
              <a:rPr lang="ru-RU" dirty="0" smtClean="0"/>
              <a:t>, </a:t>
            </a:r>
            <a:r>
              <a:rPr lang="ru-RU" dirty="0" err="1" smtClean="0"/>
              <a:t>ча</a:t>
            </a:r>
            <a:r>
              <a:rPr lang="ru-RU" dirty="0" smtClean="0"/>
              <a:t> - </a:t>
            </a:r>
            <a:r>
              <a:rPr lang="ru-RU" dirty="0" err="1" smtClean="0"/>
              <a:t>ща</a:t>
            </a:r>
            <a:r>
              <a:rPr lang="ru-RU" dirty="0" smtClean="0"/>
              <a:t>, чу – </a:t>
            </a:r>
            <a:r>
              <a:rPr lang="ru-RU" dirty="0" err="1" smtClean="0"/>
              <a:t>щу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 развивать речь и интерес к учёбе; </a:t>
            </a:r>
          </a:p>
          <a:p>
            <a:pPr lvl="0"/>
            <a:r>
              <a:rPr lang="ru-RU" dirty="0" smtClean="0"/>
              <a:t>формировать  положительное отношение и адекватное представление  о школе;</a:t>
            </a:r>
          </a:p>
          <a:p>
            <a:pPr lvl="0"/>
            <a:r>
              <a:rPr lang="ru-RU" dirty="0" smtClean="0"/>
              <a:t>формировать умение работать на компьютере с помощью учителя.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Планируемые результаты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учащиеся научатся писать слова  с сочетаниями </a:t>
            </a:r>
            <a:r>
              <a:rPr lang="ru-RU" dirty="0" err="1" smtClean="0"/>
              <a:t>жи</a:t>
            </a:r>
            <a:r>
              <a:rPr lang="ru-RU" dirty="0" smtClean="0"/>
              <a:t> - </a:t>
            </a:r>
            <a:r>
              <a:rPr lang="ru-RU" dirty="0" err="1" smtClean="0"/>
              <a:t>ши</a:t>
            </a:r>
            <a:r>
              <a:rPr lang="ru-RU" dirty="0" smtClean="0"/>
              <a:t>, </a:t>
            </a:r>
            <a:r>
              <a:rPr lang="ru-RU" dirty="0" err="1" smtClean="0"/>
              <a:t>ча</a:t>
            </a:r>
            <a:r>
              <a:rPr lang="ru-RU" dirty="0" smtClean="0"/>
              <a:t> - </a:t>
            </a:r>
            <a:r>
              <a:rPr lang="ru-RU" dirty="0" err="1" smtClean="0"/>
              <a:t>ща</a:t>
            </a:r>
            <a:r>
              <a:rPr lang="ru-RU" dirty="0" smtClean="0"/>
              <a:t>, чу – </a:t>
            </a:r>
            <a:r>
              <a:rPr lang="ru-RU" dirty="0" err="1" smtClean="0"/>
              <a:t>щу</a:t>
            </a:r>
            <a:r>
              <a:rPr lang="ru-RU" dirty="0" smtClean="0"/>
              <a:t>;        </a:t>
            </a:r>
          </a:p>
          <a:p>
            <a:pPr lvl="0"/>
            <a:r>
              <a:rPr lang="ru-RU" dirty="0" smtClean="0"/>
              <a:t>получат первоначальные представления о нормах русского языка;</a:t>
            </a:r>
          </a:p>
          <a:p>
            <a:pPr lvl="0"/>
            <a:r>
              <a:rPr lang="ru-RU" dirty="0" smtClean="0"/>
              <a:t> посредством УУД используют и будут развивать приобретенные знания практически, т.е. при ответе на вопрос от Петрушки;</a:t>
            </a:r>
          </a:p>
          <a:p>
            <a:pPr lvl="0"/>
            <a:r>
              <a:rPr lang="ru-RU" dirty="0" smtClean="0"/>
              <a:t> получат установку на принятие моральных норм жизни детского коллектива;</a:t>
            </a:r>
          </a:p>
          <a:p>
            <a:pPr lvl="0"/>
            <a:r>
              <a:rPr lang="ru-RU" dirty="0" smtClean="0"/>
              <a:t> научатся работать на компьютере.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7824" y="3212976"/>
            <a:ext cx="5472113" cy="32019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Долгожданный дан звонок-</a:t>
            </a:r>
          </a:p>
          <a:p>
            <a:pPr>
              <a:buNone/>
            </a:pPr>
            <a:r>
              <a:rPr lang="ru-RU" dirty="0" smtClean="0"/>
              <a:t>Начинается урок!</a:t>
            </a:r>
          </a:p>
          <a:p>
            <a:pPr>
              <a:buNone/>
            </a:pPr>
            <a:r>
              <a:rPr lang="ru-RU" dirty="0" smtClean="0"/>
              <a:t>Пожелаем Вам удачи</a:t>
            </a:r>
          </a:p>
          <a:p>
            <a:pPr>
              <a:buNone/>
            </a:pPr>
            <a:r>
              <a:rPr lang="ru-RU" dirty="0" smtClean="0"/>
              <a:t>За работу, в добрый час!</a:t>
            </a:r>
          </a:p>
          <a:p>
            <a:endParaRPr lang="ru-RU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7157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Привет,  первоклашки!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Вместе со мной Вы учили звуки, обозначали их буквами, учились читать и писать.</a:t>
            </a:r>
            <a:br>
              <a:rPr lang="ru-RU" sz="2800" dirty="0" smtClean="0"/>
            </a:br>
            <a:r>
              <a:rPr lang="ru-RU" sz="2800" dirty="0" smtClean="0"/>
              <a:t>Вы научились грамотно писать слова с сочетаниями  </a:t>
            </a:r>
            <a:r>
              <a:rPr lang="ru-RU" sz="2800" dirty="0" err="1" smtClean="0"/>
              <a:t>жи</a:t>
            </a:r>
            <a:r>
              <a:rPr lang="ru-RU" sz="2800" dirty="0" smtClean="0"/>
              <a:t> - </a:t>
            </a:r>
            <a:r>
              <a:rPr lang="ru-RU" sz="2800" dirty="0" err="1" smtClean="0"/>
              <a:t>ши</a:t>
            </a:r>
            <a:r>
              <a:rPr lang="ru-RU" sz="2800" dirty="0" smtClean="0"/>
              <a:t>, </a:t>
            </a:r>
            <a:r>
              <a:rPr lang="ru-RU" sz="2800" dirty="0" err="1" smtClean="0"/>
              <a:t>ча</a:t>
            </a:r>
            <a:r>
              <a:rPr lang="ru-RU" sz="2800" dirty="0" smtClean="0"/>
              <a:t> - </a:t>
            </a:r>
            <a:r>
              <a:rPr lang="ru-RU" sz="2800" dirty="0" err="1" smtClean="0"/>
              <a:t>ща</a:t>
            </a:r>
            <a:r>
              <a:rPr lang="ru-RU" sz="2800" dirty="0" smtClean="0"/>
              <a:t>, чу – </a:t>
            </a:r>
            <a:r>
              <a:rPr lang="ru-RU" sz="2800" dirty="0" err="1" smtClean="0"/>
              <a:t>щу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 smtClean="0"/>
              <a:t> Давайте, вместе выполним приготовленные задания  Иван Ивановичем </a:t>
            </a:r>
            <a:r>
              <a:rPr lang="ru-RU" sz="2800" dirty="0" err="1" smtClean="0"/>
              <a:t>Самоваровым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Они даны в Вашем  новом учебнике, в электронном пособии к учебнику, и на  листочках. </a:t>
            </a:r>
            <a:br>
              <a:rPr lang="ru-RU" sz="2800" dirty="0" smtClean="0"/>
            </a:br>
            <a:r>
              <a:rPr lang="ru-RU" sz="2800" dirty="0" smtClean="0"/>
              <a:t>Петрушка.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800200" cy="20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буквосочетаниях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ши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пишется с буквой и.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t="5909" b="5459"/>
          <a:stretch>
            <a:fillRect/>
          </a:stretch>
        </p:blipFill>
        <p:spPr bwMode="auto">
          <a:xfrm>
            <a:off x="1" y="836712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179512" y="3933056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3933056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буквосочетаниях </a:t>
            </a:r>
            <a:r>
              <a:rPr lang="ru-RU" sz="3600" dirty="0" err="1" smtClean="0"/>
              <a:t>ча</a:t>
            </a:r>
            <a:r>
              <a:rPr lang="ru-RU" sz="3600" dirty="0" smtClean="0"/>
              <a:t> и </a:t>
            </a:r>
            <a:r>
              <a:rPr lang="ru-RU" sz="3600" dirty="0" err="1" smtClean="0"/>
              <a:t>ща</a:t>
            </a:r>
            <a:r>
              <a:rPr lang="ru-RU" sz="3600" dirty="0" smtClean="0"/>
              <a:t> пишется  буква 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5748" b="5729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149080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 smtClean="0"/>
              <a:t>буквосочетаниях чу и </a:t>
            </a:r>
            <a:r>
              <a:rPr lang="ru-RU" sz="3600" dirty="0" err="1" smtClean="0"/>
              <a:t>щу</a:t>
            </a:r>
            <a:r>
              <a:rPr lang="ru-RU" sz="3600" dirty="0" smtClean="0"/>
              <a:t> пишется  буква 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5684" b="5735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3" cstate="print"/>
          <a:srcRect l="3125" t="4166" r="46875" b="47917"/>
          <a:stretch>
            <a:fillRect/>
          </a:stretch>
        </p:blipFill>
        <p:spPr bwMode="auto">
          <a:xfrm>
            <a:off x="0" y="4483100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словах правильно заполните пропуски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6217" t="5008" r="15053" b="3015"/>
          <a:stretch>
            <a:fillRect/>
          </a:stretch>
        </p:blipFill>
        <p:spPr bwMode="auto">
          <a:xfrm>
            <a:off x="0" y="1158759"/>
            <a:ext cx="9144000" cy="60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 descr="209.gif"/>
          <p:cNvPicPr>
            <a:picLocks noChangeAspect="1"/>
          </p:cNvPicPr>
          <p:nvPr/>
        </p:nvPicPr>
        <p:blipFill>
          <a:blip r:embed="rId4" cstate="print"/>
          <a:srcRect l="3125" t="4166" r="46875" b="47917"/>
          <a:stretch>
            <a:fillRect/>
          </a:stretch>
        </p:blipFill>
        <p:spPr bwMode="auto">
          <a:xfrm>
            <a:off x="0" y="4869160"/>
            <a:ext cx="23812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633</Words>
  <Application>Microsoft Office PowerPoint</Application>
  <PresentationFormat>Экран (4:3)</PresentationFormat>
  <Paragraphs>113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СОВРЕМЕННЫЙ  УРОК  С ПРИМЕНЕНИЕМ ЭЛЕКТРОННОГО ПОСОБИЯ + ПРЕЗЕНТАЦИИ РУССКОГО   ЯЗЫКА  В  НАЧАЛЬНОЙ  ШКОЛЕ.   1 КЛАСС. УМК «Перспектива». Тема: « Шипящие согласные звуки. Правописание буквосочетаний жи - ши, ча - ща, чу – щу.»</vt:lpstr>
      <vt:lpstr>Слайд 2</vt:lpstr>
      <vt:lpstr>Слайд 3</vt:lpstr>
      <vt:lpstr>Слайд 4</vt:lpstr>
      <vt:lpstr>    Привет,  первоклашки!  Вместе со мной Вы учили звуки, обозначали их буквами, учились читать и писать. Вы научились грамотно писать слова с сочетаниями  жи - ши, ча - ща, чу – щу?  Давайте, вместе выполним приготовленные задания  Иван Ивановичем Самоваровым.  Они даны в Вашем  новом учебнике, в электронном пособии к учебнику, и на  листочках.  Петрушка. </vt:lpstr>
      <vt:lpstr> В буквосочетаниях жи – ши пишется с буквой и. </vt:lpstr>
      <vt:lpstr> В буквосочетаниях ча и ща пишется  буква а. </vt:lpstr>
      <vt:lpstr> В буквосочетаниях чу и щу пишется  буква у. </vt:lpstr>
      <vt:lpstr>В словах правильно заполните пропуски</vt:lpstr>
      <vt:lpstr>В словах правильно заполните пропуски</vt:lpstr>
      <vt:lpstr>В словах правильно заполните пропуски</vt:lpstr>
      <vt:lpstr>Помогите Емеле правильно написать все слова из  сказки.</vt:lpstr>
      <vt:lpstr>Какие слова загадала щука Емеле? </vt:lpstr>
      <vt:lpstr>Прочитайте и допишите предложения</vt:lpstr>
      <vt:lpstr>Физкультминутка </vt:lpstr>
      <vt:lpstr>Прочитайте записанные ответы в тетради и проверьте себя   по слайду.</vt:lpstr>
      <vt:lpstr>Установи   соответствие</vt:lpstr>
      <vt:lpstr>Установи  соответствие</vt:lpstr>
      <vt:lpstr>Слайд 19</vt:lpstr>
      <vt:lpstr>Слайд 20</vt:lpstr>
      <vt:lpstr> Знаю точно: ЖИ да ШИ пишем только с буквой И! ЧА и ЩА, мои друзья, напишу их с буквой А! Знаю правило одно, очень верное оно: ЧУ и ЩУ, ЧУ и ЩУ пишем только с буквой У! -Быть я грамотным хочу! </vt:lpstr>
      <vt:lpstr>Оцените, чему вы научились на уроке:   Я научился (лась) … .   Я понял (а) … .   Я смогу … .  </vt:lpstr>
      <vt:lpstr>Оцените свою работу на уроке:   -   на уроке было всё понятно, со всеми заданиями справлялся уверенно - весёлый человечек;   -   затруднялся при выполнении заданий - печальный;   -  было трудно работать – грустный.  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 УРОК  С ПРИМЕНЕНИЕМ ЭЛЕКТРОННОГО ПОСОБИЯ + ПРЕЗЕНТАЦИИ РУССКОГО   ЯЗЫКА  В  НАЧАЛЬНОЙ  ШКОЛЕ.   1 КЛАСС. УМК «Перспектива». Тема: « Шипящие согласные звуки. Правописание буквосочетаний жи - ши, ча - ща, чу – щу.»</dc:title>
  <dc:creator>1</dc:creator>
  <cp:lastModifiedBy>1</cp:lastModifiedBy>
  <cp:revision>43</cp:revision>
  <dcterms:created xsi:type="dcterms:W3CDTF">2012-01-17T06:21:13Z</dcterms:created>
  <dcterms:modified xsi:type="dcterms:W3CDTF">2012-01-22T18:26:07Z</dcterms:modified>
</cp:coreProperties>
</file>