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3" r:id="rId4"/>
    <p:sldId id="267" r:id="rId5"/>
    <p:sldId id="262" r:id="rId6"/>
    <p:sldId id="261" r:id="rId7"/>
    <p:sldId id="260" r:id="rId8"/>
    <p:sldId id="276" r:id="rId9"/>
    <p:sldId id="277" r:id="rId10"/>
    <p:sldId id="273" r:id="rId11"/>
    <p:sldId id="278" r:id="rId12"/>
    <p:sldId id="275" r:id="rId13"/>
    <p:sldId id="274" r:id="rId14"/>
    <p:sldId id="271" r:id="rId15"/>
    <p:sldId id="272" r:id="rId16"/>
    <p:sldId id="269" r:id="rId17"/>
    <p:sldId id="270" r:id="rId18"/>
    <p:sldId id="268" r:id="rId19"/>
    <p:sldId id="279" r:id="rId20"/>
    <p:sldId id="283" r:id="rId21"/>
    <p:sldId id="282" r:id="rId22"/>
    <p:sldId id="281" r:id="rId23"/>
    <p:sldId id="280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77" d="100"/>
          <a:sy n="77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otoariell.ucoz.ru/publ/12-1-0-128" TargetMode="External"/><Relationship Id="rId7" Type="http://schemas.openxmlformats.org/officeDocument/2006/relationships/hyperlink" Target="http://priroda2011.ucoz.ru/photo/pticy_nashego_kraja/zimujushhie_pticy/10" TargetMode="External"/><Relationship Id="rId2" Type="http://schemas.openxmlformats.org/officeDocument/2006/relationships/hyperlink" Target="http://info.sibnet.ru/?sid=157&amp;order=new&amp;p=2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ki.yandex.ru/users/poroshina-foto/view/75604/" TargetMode="External"/><Relationship Id="rId5" Type="http://schemas.openxmlformats.org/officeDocument/2006/relationships/hyperlink" Target="http://900igr.net/fotografii/okruzhajuschij-mir/Pereletnye-i-zimujuschie/021-Zimnjaja-stolovaja-dlja-ptits.html" TargetMode="External"/><Relationship Id="rId4" Type="http://schemas.openxmlformats.org/officeDocument/2006/relationships/hyperlink" Target="http://900igr.net/fotografii/okruzhajuschij-mir/ZHizn-zhivotnykh-zimoj/024-Kak-zimujut-ptitsy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29600" cy="1143000"/>
          </a:xfrm>
        </p:spPr>
        <p:txBody>
          <a:bodyPr/>
          <a:lstStyle/>
          <a:p>
            <a:r>
              <a:rPr lang="ru-RU" b="1" dirty="0" smtClean="0"/>
              <a:t>Зимующие птицы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урок  по окружающему миру, 1 класс</a:t>
            </a:r>
          </a:p>
          <a:p>
            <a:pPr algn="ctr">
              <a:buNone/>
            </a:pPr>
            <a:r>
              <a:rPr lang="ru-RU" dirty="0" smtClean="0"/>
              <a:t>УМК «Перспектива»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1800" dirty="0" smtClean="0"/>
              <a:t>Автор: </a:t>
            </a:r>
            <a:r>
              <a:rPr lang="ru-RU" sz="1800" dirty="0" err="1" smtClean="0"/>
              <a:t>Климаненко</a:t>
            </a:r>
            <a:r>
              <a:rPr lang="ru-RU" sz="1800" dirty="0" smtClean="0"/>
              <a:t> Галина Михайловна,</a:t>
            </a:r>
          </a:p>
          <a:p>
            <a:pPr algn="r">
              <a:buNone/>
            </a:pPr>
            <a:r>
              <a:rPr lang="ru-RU" sz="1800" dirty="0" smtClean="0"/>
              <a:t>учитель начальных классов</a:t>
            </a:r>
          </a:p>
          <a:p>
            <a:pPr algn="r">
              <a:buNone/>
            </a:pPr>
            <a:r>
              <a:rPr lang="ru-RU" sz="1800" dirty="0" smtClean="0"/>
              <a:t>ГБОУ лицей № 384</a:t>
            </a:r>
          </a:p>
          <a:p>
            <a:pPr algn="r">
              <a:buNone/>
            </a:pPr>
            <a:r>
              <a:rPr lang="ru-RU" sz="1800" dirty="0" smtClean="0"/>
              <a:t>г. Санкт - Петербурга 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Кто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там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прыгает</a:t>
            </a:r>
            <a:r>
              <a:rPr lang="en-US" b="1" i="1" dirty="0" smtClean="0"/>
              <a:t>, </a:t>
            </a:r>
            <a:r>
              <a:rPr lang="en-US" b="1" i="1" dirty="0" err="1" smtClean="0"/>
              <a:t>шуршит</a:t>
            </a:r>
            <a:r>
              <a:rPr lang="en-US" b="1" i="1" dirty="0" smtClean="0"/>
              <a:t>,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 err="1" smtClean="0"/>
              <a:t>Клювом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шишки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потрошит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err="1" smtClean="0"/>
              <a:t>Голоском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речистым</a:t>
            </a:r>
            <a:r>
              <a:rPr lang="en-US" b="1" i="1" dirty="0" smtClean="0"/>
              <a:t>,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чистым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“</a:t>
            </a:r>
            <a:r>
              <a:rPr lang="en-US" b="1" i="1" dirty="0" err="1" smtClean="0"/>
              <a:t>Клё</a:t>
            </a:r>
            <a:r>
              <a:rPr lang="en-US" b="1" i="1" dirty="0" smtClean="0"/>
              <a:t>!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Клё</a:t>
            </a:r>
            <a:r>
              <a:rPr lang="en-US" b="1" i="1" dirty="0" smtClean="0"/>
              <a:t>! </a:t>
            </a:r>
            <a:r>
              <a:rPr lang="en-US" b="1" i="1" dirty="0" err="1" smtClean="0"/>
              <a:t>Клё</a:t>
            </a:r>
            <a:r>
              <a:rPr lang="en-US" b="1" i="1" dirty="0" smtClean="0"/>
              <a:t>!”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поёт</a:t>
            </a:r>
            <a:r>
              <a:rPr lang="en-US" b="1" i="1" dirty="0" smtClean="0"/>
              <a:t> </a:t>
            </a:r>
            <a:r>
              <a:rPr lang="en-US" b="1" i="1" dirty="0" err="1" smtClean="0"/>
              <a:t>со</a:t>
            </a:r>
            <a:r>
              <a:rPr lang="en-US" b="1" i="1" dirty="0" smtClean="0"/>
              <a:t> </a:t>
            </a:r>
            <a:r>
              <a:rPr lang="ru-RU" b="1" i="1" dirty="0" smtClean="0"/>
              <a:t> </a:t>
            </a:r>
            <a:r>
              <a:rPr lang="en-US" b="1" i="1" dirty="0" err="1" smtClean="0"/>
              <a:t>свистом</a:t>
            </a:r>
            <a:r>
              <a:rPr lang="en-US" b="1" i="1" dirty="0" smtClean="0"/>
              <a:t>.</a:t>
            </a:r>
            <a:br>
              <a:rPr lang="en-US" b="1" i="1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3746898" cy="28664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3482643"/>
            <a:ext cx="3960441" cy="2970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ДЯТЕЛ  И  КЛЁСТ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-</a:t>
            </a:r>
            <a:r>
              <a:rPr lang="en-US" b="1" i="1" dirty="0" err="1" smtClean="0"/>
              <a:t>Ты</a:t>
            </a:r>
            <a:r>
              <a:rPr lang="en-US" b="1" i="1" dirty="0" smtClean="0"/>
              <a:t>, </a:t>
            </a:r>
            <a:r>
              <a:rPr lang="en-US" b="1" i="1" dirty="0" err="1" smtClean="0"/>
              <a:t>Клёст</a:t>
            </a:r>
            <a:r>
              <a:rPr lang="en-US" b="1" i="1" dirty="0" smtClean="0"/>
              <a:t>, </a:t>
            </a:r>
            <a:r>
              <a:rPr lang="en-US" b="1" i="1" dirty="0" err="1" smtClean="0"/>
              <a:t>чего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визжишь</a:t>
            </a:r>
            <a:r>
              <a:rPr lang="en-US" b="1" i="1" dirty="0" smtClean="0"/>
              <a:t>? </a:t>
            </a:r>
            <a:r>
              <a:rPr lang="en-US" b="1" i="1" dirty="0" err="1" smtClean="0"/>
              <a:t>Обидели</a:t>
            </a:r>
            <a:r>
              <a:rPr lang="en-US" b="1" i="1" dirty="0" smtClean="0"/>
              <a:t> </a:t>
            </a:r>
            <a:r>
              <a:rPr lang="en-US" b="1" i="1" dirty="0" err="1" smtClean="0"/>
              <a:t>тебя</a:t>
            </a:r>
            <a:r>
              <a:rPr lang="en-US" b="1" i="1" dirty="0" smtClean="0"/>
              <a:t>,- </a:t>
            </a:r>
            <a:r>
              <a:rPr lang="en-US" b="1" i="1" dirty="0" err="1" smtClean="0"/>
              <a:t>что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ли</a:t>
            </a:r>
            <a:r>
              <a:rPr lang="en-US" b="1" i="1" dirty="0" smtClean="0"/>
              <a:t>?</a:t>
            </a:r>
          </a:p>
          <a:p>
            <a:pPr>
              <a:buNone/>
            </a:pPr>
            <a:r>
              <a:rPr lang="en-US" b="1" i="1" dirty="0" smtClean="0"/>
              <a:t>- </a:t>
            </a:r>
            <a:r>
              <a:rPr lang="en-US" b="1" i="1" dirty="0" err="1" smtClean="0"/>
              <a:t>Да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нет</a:t>
            </a:r>
            <a:r>
              <a:rPr lang="en-US" b="1" i="1" dirty="0" smtClean="0"/>
              <a:t>, Дятел, это я радуюсь.</a:t>
            </a:r>
          </a:p>
          <a:p>
            <a:pPr>
              <a:buNone/>
            </a:pPr>
            <a:r>
              <a:rPr lang="en-US" b="1" i="1" dirty="0" smtClean="0"/>
              <a:t>-Нашёл время радоваться.</a:t>
            </a:r>
          </a:p>
          <a:p>
            <a:pPr>
              <a:buNone/>
            </a:pPr>
            <a:r>
              <a:rPr lang="en-US" b="1" i="1" dirty="0" smtClean="0"/>
              <a:t>-</a:t>
            </a:r>
            <a:r>
              <a:rPr lang="en-US" b="1" i="1" dirty="0" err="1" smtClean="0"/>
              <a:t>Как</a:t>
            </a:r>
            <a:r>
              <a:rPr lang="en-US" b="1" i="1" dirty="0" smtClean="0"/>
              <a:t> раз </a:t>
            </a:r>
            <a:r>
              <a:rPr lang="en-US" b="1" i="1" dirty="0" err="1" smtClean="0"/>
              <a:t>самое</a:t>
            </a:r>
            <a:r>
              <a:rPr lang="en-US" b="1" i="1" dirty="0" smtClean="0"/>
              <a:t> время, </a:t>
            </a:r>
            <a:r>
              <a:rPr lang="en-US" b="1" i="1" dirty="0" err="1" smtClean="0"/>
              <a:t>как</a:t>
            </a:r>
            <a:r>
              <a:rPr lang="en-US" b="1" i="1" dirty="0" smtClean="0"/>
              <a:t> раз!!! У </a:t>
            </a:r>
            <a:r>
              <a:rPr lang="en-US" b="1" i="1" dirty="0" err="1" smtClean="0"/>
              <a:t>меня</a:t>
            </a:r>
            <a:r>
              <a:rPr lang="en-US" b="1" i="1" dirty="0" smtClean="0"/>
              <a:t> в </a:t>
            </a:r>
            <a:r>
              <a:rPr lang="en-US" b="1" i="1" dirty="0" err="1" smtClean="0"/>
              <a:t>гнезде</a:t>
            </a:r>
            <a:r>
              <a:rPr lang="en-US" b="1" i="1" dirty="0" smtClean="0"/>
              <a:t> </a:t>
            </a:r>
            <a:r>
              <a:rPr lang="en-US" b="1" i="1" dirty="0" err="1" smtClean="0"/>
              <a:t>птенчики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вывелись</a:t>
            </a:r>
            <a:r>
              <a:rPr lang="en-US" b="1" i="1" dirty="0" smtClean="0"/>
              <a:t>.</a:t>
            </a:r>
          </a:p>
          <a:p>
            <a:pPr>
              <a:buNone/>
            </a:pPr>
            <a:r>
              <a:rPr lang="en-US" b="1" i="1" dirty="0" smtClean="0"/>
              <a:t>-Это в </a:t>
            </a:r>
            <a:r>
              <a:rPr lang="en-US" b="1" i="1" dirty="0" err="1" smtClean="0"/>
              <a:t>такой-то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мороз</a:t>
            </a:r>
            <a:r>
              <a:rPr lang="en-US" b="1" i="1" dirty="0" smtClean="0"/>
              <a:t>?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Да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они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живыми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не</a:t>
            </a:r>
            <a:r>
              <a:rPr lang="en-US" b="1" i="1" dirty="0" smtClean="0"/>
              <a:t> </a:t>
            </a:r>
            <a:r>
              <a:rPr lang="en-US" b="1" i="1" dirty="0" err="1" smtClean="0"/>
              <a:t>останутся</a:t>
            </a:r>
            <a:r>
              <a:rPr lang="en-US" b="1" i="1" dirty="0" smtClean="0"/>
              <a:t>.</a:t>
            </a:r>
          </a:p>
          <a:p>
            <a:pPr>
              <a:buNone/>
            </a:pPr>
            <a:r>
              <a:rPr lang="en-US" b="1" i="1" dirty="0" smtClean="0"/>
              <a:t>-</a:t>
            </a:r>
            <a:r>
              <a:rPr lang="en-US" b="1" i="1" dirty="0" err="1" smtClean="0"/>
              <a:t>Ещё</a:t>
            </a:r>
            <a:r>
              <a:rPr lang="en-US" b="1" i="1" dirty="0" smtClean="0"/>
              <a:t> </a:t>
            </a:r>
            <a:r>
              <a:rPr lang="en-US" b="1" i="1" dirty="0" err="1" smtClean="0"/>
              <a:t>как</a:t>
            </a:r>
            <a:r>
              <a:rPr lang="en-US" b="1" i="1" dirty="0" smtClean="0"/>
              <a:t> </a:t>
            </a:r>
            <a:r>
              <a:rPr lang="en-US" b="1" i="1" dirty="0" err="1" smtClean="0"/>
              <a:t>будут</a:t>
            </a:r>
            <a:r>
              <a:rPr lang="en-US" b="1" i="1" dirty="0" smtClean="0"/>
              <a:t> </a:t>
            </a:r>
            <a:r>
              <a:rPr lang="en-US" b="1" i="1" dirty="0" err="1" smtClean="0"/>
              <a:t>жить-поживать</a:t>
            </a:r>
            <a:r>
              <a:rPr lang="en-US" b="1" i="1" dirty="0" smtClean="0"/>
              <a:t>. Я </a:t>
            </a:r>
            <a:r>
              <a:rPr lang="en-US" b="1" i="1" dirty="0" err="1" smtClean="0"/>
              <a:t>им</a:t>
            </a:r>
            <a:r>
              <a:rPr lang="en-US" b="1" i="1" dirty="0" smtClean="0"/>
              <a:t> </a:t>
            </a:r>
            <a:r>
              <a:rPr lang="en-US" b="1" i="1" dirty="0" err="1" smtClean="0"/>
              <a:t>еловые</a:t>
            </a:r>
            <a:r>
              <a:rPr lang="en-US" b="1" i="1" dirty="0" smtClean="0"/>
              <a:t> </a:t>
            </a:r>
            <a:r>
              <a:rPr lang="en-US" b="1" i="1" dirty="0" err="1" smtClean="0"/>
              <a:t>семечки</a:t>
            </a:r>
            <a:r>
              <a:rPr lang="en-US" b="1" i="1" dirty="0" smtClean="0"/>
              <a:t> </a:t>
            </a:r>
            <a:r>
              <a:rPr lang="en-US" b="1" i="1" dirty="0" err="1" smtClean="0"/>
              <a:t>таскаю</a:t>
            </a:r>
            <a:r>
              <a:rPr lang="en-US" b="1" i="1" dirty="0" smtClean="0"/>
              <a:t>, а </a:t>
            </a:r>
            <a:r>
              <a:rPr lang="en-US" b="1" i="1" dirty="0" err="1" smtClean="0"/>
              <a:t>мать-клестиха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греет</a:t>
            </a:r>
            <a:r>
              <a:rPr lang="en-US" b="1" i="1" dirty="0" smtClean="0"/>
              <a:t> </a:t>
            </a:r>
            <a:r>
              <a:rPr lang="en-US" b="1" i="1" dirty="0" err="1" smtClean="0"/>
              <a:t>их</a:t>
            </a:r>
            <a:r>
              <a:rPr lang="en-US" b="1" i="1" dirty="0" smtClean="0"/>
              <a:t> </a:t>
            </a:r>
            <a:r>
              <a:rPr lang="en-US" b="1" i="1" dirty="0" err="1" smtClean="0"/>
              <a:t>вроде</a:t>
            </a:r>
            <a:r>
              <a:rPr lang="en-US" b="1" i="1" dirty="0" smtClean="0"/>
              <a:t> </a:t>
            </a:r>
            <a:r>
              <a:rPr lang="en-US" b="1" i="1" dirty="0" err="1" smtClean="0"/>
              <a:t>печки</a:t>
            </a:r>
            <a:r>
              <a:rPr lang="en-US" b="1" i="1" dirty="0" smtClean="0"/>
              <a:t>. И </a:t>
            </a:r>
            <a:r>
              <a:rPr lang="en-US" b="1" i="1" dirty="0" err="1" smtClean="0"/>
              <a:t>тепло</a:t>
            </a:r>
            <a:r>
              <a:rPr lang="en-US" b="1" i="1" dirty="0" smtClean="0"/>
              <a:t> </a:t>
            </a:r>
            <a:r>
              <a:rPr lang="en-US" b="1" i="1" dirty="0" err="1" smtClean="0"/>
              <a:t>им</a:t>
            </a:r>
            <a:r>
              <a:rPr lang="en-US" b="1" i="1" dirty="0" smtClean="0"/>
              <a:t>, и </a:t>
            </a:r>
            <a:r>
              <a:rPr lang="en-US" b="1" i="1" dirty="0" err="1" smtClean="0"/>
              <a:t>сытно</a:t>
            </a:r>
            <a:r>
              <a:rPr lang="en-US" b="1" i="1" dirty="0" smtClean="0"/>
              <a:t>, и </a:t>
            </a:r>
            <a:r>
              <a:rPr lang="en-US" b="1" i="1" dirty="0" err="1" smtClean="0"/>
              <a:t>от</a:t>
            </a:r>
            <a:r>
              <a:rPr lang="en-US" b="1" i="1" dirty="0" smtClean="0"/>
              <a:t> </a:t>
            </a:r>
            <a:r>
              <a:rPr lang="en-US" b="1" i="1" dirty="0" err="1" smtClean="0"/>
              <a:t>моей</a:t>
            </a:r>
            <a:r>
              <a:rPr lang="en-US" b="1" i="1" dirty="0" smtClean="0"/>
              <a:t> </a:t>
            </a:r>
            <a:r>
              <a:rPr lang="en-US" b="1" i="1" dirty="0" err="1" smtClean="0"/>
              <a:t>песенки</a:t>
            </a:r>
            <a:r>
              <a:rPr lang="en-US" b="1" i="1" dirty="0" smtClean="0"/>
              <a:t> </a:t>
            </a:r>
            <a:r>
              <a:rPr lang="en-US" b="1" i="1" dirty="0" err="1" smtClean="0"/>
              <a:t>веселей</a:t>
            </a:r>
            <a:r>
              <a:rPr lang="en-US" b="1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b="1" i="1" dirty="0" err="1" smtClean="0"/>
              <a:t>Чернокрылый</a:t>
            </a:r>
            <a:r>
              <a:rPr lang="en-US" b="1" i="1" dirty="0" smtClean="0"/>
              <a:t>, </a:t>
            </a:r>
            <a:r>
              <a:rPr lang="en-US" b="1" i="1" dirty="0" err="1" smtClean="0"/>
              <a:t>красногрудый</a:t>
            </a:r>
            <a:r>
              <a:rPr lang="en-US" b="1" i="1" dirty="0" smtClean="0"/>
              <a:t>,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 err="1" smtClean="0"/>
              <a:t>Не</a:t>
            </a:r>
            <a:r>
              <a:rPr lang="en-US" b="1" i="1" dirty="0" smtClean="0"/>
              <a:t> </a:t>
            </a:r>
            <a:r>
              <a:rPr lang="en-US" b="1" i="1" dirty="0" err="1" smtClean="0"/>
              <a:t>боится</a:t>
            </a:r>
            <a:r>
              <a:rPr lang="en-US" b="1" i="1" dirty="0" smtClean="0"/>
              <a:t> </a:t>
            </a:r>
            <a:r>
              <a:rPr lang="en-US" b="1" i="1" dirty="0" err="1" smtClean="0"/>
              <a:t>он</a:t>
            </a:r>
            <a:r>
              <a:rPr lang="en-US" b="1" i="1" dirty="0" smtClean="0"/>
              <a:t> </a:t>
            </a:r>
            <a:r>
              <a:rPr lang="en-US" b="1" i="1" dirty="0" err="1" smtClean="0"/>
              <a:t>простуды</a:t>
            </a:r>
            <a:r>
              <a:rPr lang="en-US" b="1" i="1" dirty="0" smtClean="0"/>
              <a:t> —</a:t>
            </a:r>
            <a:br>
              <a:rPr lang="en-US" b="1" i="1" dirty="0" smtClean="0"/>
            </a:br>
            <a:r>
              <a:rPr lang="en-US" b="1" i="1" dirty="0" smtClean="0"/>
              <a:t> С </a:t>
            </a:r>
            <a:r>
              <a:rPr lang="en-US" b="1" i="1" dirty="0" err="1" smtClean="0"/>
              <a:t>первым</a:t>
            </a:r>
            <a:r>
              <a:rPr lang="en-US" b="1" i="1" dirty="0" smtClean="0"/>
              <a:t> </a:t>
            </a:r>
            <a:r>
              <a:rPr lang="en-US" b="1" i="1" dirty="0" err="1" smtClean="0"/>
              <a:t>снегом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 err="1" smtClean="0"/>
              <a:t>Тут</a:t>
            </a:r>
            <a:r>
              <a:rPr lang="en-US" b="1" i="1" dirty="0" smtClean="0"/>
              <a:t> </a:t>
            </a:r>
            <a:r>
              <a:rPr lang="en-US" b="1" i="1" dirty="0" err="1" smtClean="0"/>
              <a:t>как</a:t>
            </a:r>
            <a:r>
              <a:rPr lang="en-US" b="1" i="1" dirty="0" smtClean="0"/>
              <a:t> </a:t>
            </a:r>
            <a:r>
              <a:rPr lang="en-US" b="1" i="1" dirty="0" err="1" smtClean="0"/>
              <a:t>тут</a:t>
            </a:r>
            <a:r>
              <a:rPr lang="en-US" b="1" i="1" dirty="0" smtClean="0"/>
              <a:t>!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011886" cy="30089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b="1" i="1" dirty="0" smtClean="0"/>
              <a:t>ЗАЯЦ  И  СНЕГИРЬ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760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Заяц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куда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бегал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деревню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чего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Клочок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сена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подобрать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зелени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пощипать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кочерыжечку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капустную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огороде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нашёл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бы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Сено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снегом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зелень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снегом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огороде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собаки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брехучие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теперь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куда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Осинку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глодать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горькая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>
              <a:buNone/>
            </a:pP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Сладкая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Вчера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поел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ел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куда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сладкая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осинка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latin typeface="Times New Roman" pitchFamily="18" charset="0"/>
                <a:cs typeface="Times New Roman" pitchFamily="18" charset="0"/>
              </a:rPr>
              <a:t>покажется</a:t>
            </a:r>
            <a:r>
              <a:rPr lang="en-US" sz="34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392488" cy="302433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sz="3100" b="1" i="1" dirty="0" err="1" smtClean="0"/>
              <a:t>Угадайте</a:t>
            </a:r>
            <a:r>
              <a:rPr lang="en-US" sz="3100" b="1" i="1" dirty="0" smtClean="0"/>
              <a:t>, </a:t>
            </a:r>
            <a:r>
              <a:rPr lang="en-US" sz="3100" b="1" i="1" dirty="0" err="1" smtClean="0"/>
              <a:t>что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за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птица</a:t>
            </a:r>
            <a:r>
              <a:rPr lang="en-US" sz="3100" b="1" i="1" dirty="0" smtClean="0"/>
              <a:t/>
            </a:r>
            <a:br>
              <a:rPr lang="en-US" sz="3100" b="1" i="1" dirty="0" smtClean="0"/>
            </a:br>
            <a:r>
              <a:rPr lang="en-US" sz="3100" b="1" i="1" dirty="0" smtClean="0"/>
              <a:t> </a:t>
            </a:r>
            <a:r>
              <a:rPr lang="en-US" sz="3100" b="1" i="1" dirty="0" err="1" smtClean="0"/>
              <a:t>Света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белого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боится</a:t>
            </a:r>
            <a:r>
              <a:rPr lang="en-US" sz="3100" b="1" i="1" dirty="0" smtClean="0"/>
              <a:t>.</a:t>
            </a:r>
            <a:br>
              <a:rPr lang="en-US" sz="3100" b="1" i="1" dirty="0" smtClean="0"/>
            </a:br>
            <a:r>
              <a:rPr lang="en-US" sz="3100" b="1" i="1" dirty="0" smtClean="0"/>
              <a:t> </a:t>
            </a:r>
            <a:r>
              <a:rPr lang="en-US" sz="3100" b="1" i="1" dirty="0" err="1" smtClean="0"/>
              <a:t>Клюв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крючком</a:t>
            </a:r>
            <a:r>
              <a:rPr lang="en-US" sz="3100" b="1" i="1" dirty="0" smtClean="0"/>
              <a:t>,</a:t>
            </a:r>
            <a:br>
              <a:rPr lang="en-US" sz="3100" b="1" i="1" dirty="0" smtClean="0"/>
            </a:br>
            <a:r>
              <a:rPr lang="en-US" sz="3100" b="1" i="1" dirty="0" smtClean="0"/>
              <a:t> </a:t>
            </a:r>
            <a:r>
              <a:rPr lang="en-US" sz="3100" b="1" i="1" dirty="0" err="1" smtClean="0"/>
              <a:t>Глаза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пятачком</a:t>
            </a:r>
            <a:r>
              <a:rPr lang="en-US" sz="3100" b="1" i="1" dirty="0" smtClean="0"/>
              <a:t>,</a:t>
            </a:r>
            <a:br>
              <a:rPr lang="en-US" sz="3100" b="1" i="1" dirty="0" smtClean="0"/>
            </a:br>
            <a:r>
              <a:rPr lang="en-US" sz="3100" b="1" i="1" dirty="0" smtClean="0"/>
              <a:t> </a:t>
            </a:r>
            <a:r>
              <a:rPr lang="en-US" sz="3100" b="1" i="1" dirty="0" err="1" smtClean="0"/>
              <a:t>Ушастая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голова</a:t>
            </a:r>
            <a:r>
              <a:rPr lang="en-US" sz="3100" b="1" i="1" dirty="0" smtClean="0"/>
              <a:t>. 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en-US" sz="3100" b="1" i="1" dirty="0" smtClean="0"/>
              <a:t>Это </a:t>
            </a:r>
            <a:r>
              <a:rPr lang="ru-RU" sz="3100" b="1" i="1" dirty="0" smtClean="0"/>
              <a:t>…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956" y="1628800"/>
            <a:ext cx="3024476" cy="449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2434282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 err="1" smtClean="0"/>
              <a:t>Северные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гости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 </a:t>
            </a:r>
            <a:r>
              <a:rPr lang="en-US" sz="3600" b="1" i="1" dirty="0" err="1" smtClean="0"/>
              <a:t>Клюют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рябины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грозди</a:t>
            </a:r>
            <a:r>
              <a:rPr lang="en-US" sz="3600" b="1" i="1" dirty="0" smtClean="0"/>
              <a:t>, </a:t>
            </a:r>
            <a:br>
              <a:rPr lang="en-US" sz="3600" b="1" i="1" dirty="0" smtClean="0"/>
            </a:br>
            <a:r>
              <a:rPr lang="en-US" sz="3600" b="1" i="1" dirty="0" smtClean="0"/>
              <a:t> </a:t>
            </a:r>
            <a:r>
              <a:rPr lang="en-US" sz="3600" b="1" i="1" dirty="0" err="1" smtClean="0"/>
              <a:t>Так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нарядны</a:t>
            </a:r>
            <a:r>
              <a:rPr lang="en-US" sz="3600" b="1" i="1" dirty="0" smtClean="0"/>
              <a:t> и </a:t>
            </a:r>
            <a:r>
              <a:rPr lang="en-US" sz="3600" b="1" i="1" dirty="0" err="1" smtClean="0"/>
              <a:t>ярки</a:t>
            </a:r>
            <a:r>
              <a:rPr lang="en-US" sz="3600" b="1" i="1" dirty="0" smtClean="0"/>
              <a:t>.</a:t>
            </a:r>
            <a:br>
              <a:rPr lang="en-US" sz="3600" b="1" i="1" dirty="0" smtClean="0"/>
            </a:br>
            <a:r>
              <a:rPr lang="en-US" sz="3600" b="1" i="1" dirty="0" smtClean="0"/>
              <a:t> </a:t>
            </a:r>
            <a:r>
              <a:rPr lang="en-US" sz="3600" b="1" i="1" dirty="0" err="1" smtClean="0"/>
              <a:t>На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головах</a:t>
            </a:r>
            <a:r>
              <a:rPr lang="en-US" sz="3600" b="1" i="1" dirty="0" smtClean="0"/>
              <a:t> </a:t>
            </a:r>
            <a:r>
              <a:rPr lang="ru-RU" sz="3600" b="1" i="1" dirty="0" err="1" smtClean="0"/>
              <a:t>х</a:t>
            </a:r>
            <a:r>
              <a:rPr lang="en-US" sz="3600" b="1" i="1" dirty="0" err="1" smtClean="0"/>
              <a:t>охолки</a:t>
            </a:r>
            <a:r>
              <a:rPr lang="en-US" sz="3600" b="1" i="1" dirty="0" smtClean="0"/>
              <a:t>. 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03359"/>
            <a:ext cx="4104455" cy="37219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en-US" sz="3100" b="1" i="1" dirty="0" err="1" smtClean="0"/>
              <a:t>Трещала</a:t>
            </a:r>
            <a:r>
              <a:rPr lang="en-US" sz="3100" b="1" i="1" dirty="0" smtClean="0"/>
              <a:t> с </a:t>
            </a:r>
            <a:r>
              <a:rPr lang="en-US" sz="3100" b="1" i="1" dirty="0" err="1" smtClean="0"/>
              <a:t>самого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утра</a:t>
            </a:r>
            <a:r>
              <a:rPr lang="en-US" sz="3100" b="1" i="1" dirty="0" smtClean="0"/>
              <a:t>:</a:t>
            </a:r>
            <a:br>
              <a:rPr lang="en-US" sz="3100" b="1" i="1" dirty="0" smtClean="0"/>
            </a:br>
            <a:r>
              <a:rPr lang="en-US" sz="3100" b="1" i="1" dirty="0" smtClean="0"/>
              <a:t> </a:t>
            </a:r>
            <a:r>
              <a:rPr lang="en-US" sz="3100" b="1" i="1" dirty="0" err="1" smtClean="0"/>
              <a:t>Пор-ра</a:t>
            </a:r>
            <a:r>
              <a:rPr lang="en-US" sz="3100" b="1" i="1" dirty="0" smtClean="0"/>
              <a:t>! </a:t>
            </a:r>
            <a:r>
              <a:rPr lang="en-US" sz="3100" b="1" i="1" dirty="0" err="1" smtClean="0"/>
              <a:t>Пор-ра</a:t>
            </a:r>
            <a:r>
              <a:rPr lang="en-US" sz="3100" b="1" i="1" dirty="0" smtClean="0"/>
              <a:t>!</a:t>
            </a:r>
            <a:br>
              <a:rPr lang="en-US" sz="3100" b="1" i="1" dirty="0" smtClean="0"/>
            </a:br>
            <a:r>
              <a:rPr lang="en-US" sz="3100" b="1" i="1" dirty="0" smtClean="0"/>
              <a:t> А </a:t>
            </a:r>
            <a:r>
              <a:rPr lang="en-US" sz="3100" b="1" i="1" dirty="0" err="1" smtClean="0"/>
              <a:t>что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пора</a:t>
            </a:r>
            <a:r>
              <a:rPr lang="en-US" sz="3100" b="1" i="1" dirty="0" smtClean="0"/>
              <a:t>? </a:t>
            </a:r>
            <a:r>
              <a:rPr lang="ru-RU" sz="3100" b="1" i="1" dirty="0" err="1" smtClean="0"/>
              <a:t>Т</a:t>
            </a:r>
            <a:r>
              <a:rPr lang="en-US" sz="3100" b="1" i="1" dirty="0" err="1" smtClean="0"/>
              <a:t>акая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всем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морока</a:t>
            </a:r>
            <a:r>
              <a:rPr lang="en-US" sz="3100" b="1" i="1" dirty="0" smtClean="0"/>
              <a:t>,</a:t>
            </a:r>
            <a:br>
              <a:rPr lang="en-US" sz="3100" b="1" i="1" dirty="0" smtClean="0"/>
            </a:br>
            <a:r>
              <a:rPr lang="en-US" sz="3100" b="1" i="1" dirty="0" smtClean="0"/>
              <a:t> </a:t>
            </a:r>
            <a:r>
              <a:rPr lang="en-US" sz="3100" b="1" i="1" dirty="0" err="1" smtClean="0"/>
              <a:t>Когда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трещит</a:t>
            </a:r>
            <a:r>
              <a:rPr lang="en-US" sz="3100" b="1" i="1" dirty="0" smtClean="0"/>
              <a:t>...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2887141" cy="42836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ВОЛК  И  СОРОКА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-</a:t>
            </a:r>
            <a:r>
              <a:rPr lang="en-US" b="1" i="1" dirty="0" err="1" smtClean="0"/>
              <a:t>Эй</a:t>
            </a:r>
            <a:r>
              <a:rPr lang="en-US" b="1" i="1" dirty="0" smtClean="0"/>
              <a:t>, </a:t>
            </a:r>
            <a:r>
              <a:rPr lang="en-US" b="1" i="1" dirty="0" err="1" smtClean="0"/>
              <a:t>Волк</a:t>
            </a:r>
            <a:r>
              <a:rPr lang="en-US" b="1" i="1" dirty="0" smtClean="0"/>
              <a:t>, </a:t>
            </a:r>
            <a:r>
              <a:rPr lang="en-US" b="1" i="1" dirty="0" err="1" smtClean="0"/>
              <a:t>чего</a:t>
            </a:r>
            <a:r>
              <a:rPr lang="en-US" b="1" i="1" dirty="0" smtClean="0"/>
              <a:t> </a:t>
            </a:r>
            <a:r>
              <a:rPr lang="en-US" b="1" i="1" dirty="0" err="1" smtClean="0"/>
              <a:t>ты</a:t>
            </a:r>
            <a:r>
              <a:rPr lang="en-US" b="1" i="1" dirty="0" smtClean="0"/>
              <a:t> </a:t>
            </a:r>
            <a:r>
              <a:rPr lang="en-US" b="1" i="1" dirty="0" err="1" smtClean="0"/>
              <a:t>хмурый</a:t>
            </a:r>
            <a:r>
              <a:rPr lang="en-US" b="1" i="1" dirty="0" smtClean="0"/>
              <a:t> </a:t>
            </a:r>
            <a:r>
              <a:rPr lang="en-US" b="1" i="1" dirty="0" err="1" smtClean="0"/>
              <a:t>такой</a:t>
            </a:r>
            <a:r>
              <a:rPr lang="en-US" b="1" i="1" dirty="0" smtClean="0"/>
              <a:t>?</a:t>
            </a:r>
          </a:p>
          <a:p>
            <a:pPr>
              <a:buNone/>
            </a:pPr>
            <a:r>
              <a:rPr lang="en-US" b="1" i="1" dirty="0" smtClean="0"/>
              <a:t>-</a:t>
            </a:r>
            <a:r>
              <a:rPr lang="en-US" b="1" i="1" dirty="0" err="1" smtClean="0"/>
              <a:t>От</a:t>
            </a:r>
            <a:r>
              <a:rPr lang="en-US" b="1" i="1" dirty="0" smtClean="0"/>
              <a:t> </a:t>
            </a:r>
            <a:r>
              <a:rPr lang="en-US" b="1" i="1" dirty="0" err="1" smtClean="0"/>
              <a:t>голода</a:t>
            </a:r>
            <a:r>
              <a:rPr lang="en-US" b="1" i="1" dirty="0" smtClean="0"/>
              <a:t>.</a:t>
            </a:r>
          </a:p>
          <a:p>
            <a:pPr>
              <a:buNone/>
            </a:pPr>
            <a:r>
              <a:rPr lang="en-US" b="1" i="1" dirty="0" smtClean="0"/>
              <a:t>-А </a:t>
            </a:r>
            <a:r>
              <a:rPr lang="en-US" b="1" i="1" dirty="0" err="1" smtClean="0"/>
              <a:t>воешь</a:t>
            </a:r>
            <a:r>
              <a:rPr lang="en-US" b="1" i="1" dirty="0" smtClean="0"/>
              <a:t> </a:t>
            </a:r>
            <a:r>
              <a:rPr lang="en-US" b="1" i="1" dirty="0" err="1" smtClean="0"/>
              <a:t>от</a:t>
            </a:r>
            <a:r>
              <a:rPr lang="en-US" b="1" i="1" dirty="0" smtClean="0"/>
              <a:t> </a:t>
            </a:r>
            <a:r>
              <a:rPr lang="en-US" b="1" i="1" dirty="0" err="1" smtClean="0"/>
              <a:t>чего</a:t>
            </a:r>
            <a:r>
              <a:rPr lang="en-US" b="1" i="1" dirty="0" smtClean="0"/>
              <a:t>?</a:t>
            </a:r>
          </a:p>
          <a:p>
            <a:pPr>
              <a:buNone/>
            </a:pPr>
            <a:r>
              <a:rPr lang="en-US" b="1" i="1" dirty="0" smtClean="0"/>
              <a:t>-</a:t>
            </a:r>
            <a:r>
              <a:rPr lang="en-US" b="1" i="1" dirty="0" err="1" smtClean="0"/>
              <a:t>От</a:t>
            </a:r>
            <a:r>
              <a:rPr lang="en-US" b="1" i="1" dirty="0" smtClean="0"/>
              <a:t> </a:t>
            </a:r>
            <a:r>
              <a:rPr lang="en-US" b="1" i="1" dirty="0" err="1" smtClean="0"/>
              <a:t>холода</a:t>
            </a:r>
            <a:r>
              <a:rPr lang="en-US" b="1" i="1" dirty="0" smtClean="0"/>
              <a:t>.</a:t>
            </a:r>
          </a:p>
          <a:p>
            <a:pPr>
              <a:buNone/>
            </a:pPr>
            <a:r>
              <a:rPr lang="en-US" b="1" i="1" dirty="0" smtClean="0"/>
              <a:t>-</a:t>
            </a:r>
            <a:r>
              <a:rPr lang="en-US" b="1" i="1" dirty="0" err="1" smtClean="0"/>
              <a:t>Вот</a:t>
            </a:r>
            <a:r>
              <a:rPr lang="en-US" b="1" i="1" dirty="0" smtClean="0"/>
              <a:t> и </a:t>
            </a:r>
            <a:r>
              <a:rPr lang="en-US" b="1" i="1" dirty="0" err="1" smtClean="0"/>
              <a:t>поговори</a:t>
            </a:r>
            <a:r>
              <a:rPr lang="en-US" b="1" i="1" dirty="0" smtClean="0"/>
              <a:t> с </a:t>
            </a:r>
            <a:r>
              <a:rPr lang="en-US" b="1" i="1" dirty="0" err="1" smtClean="0"/>
              <a:t>тобой</a:t>
            </a:r>
            <a:r>
              <a:rPr lang="en-US" b="1" i="1" dirty="0" smtClean="0"/>
              <a:t>. </a:t>
            </a:r>
            <a:r>
              <a:rPr lang="en-US" b="1" i="1" dirty="0" err="1" smtClean="0"/>
              <a:t>Заладил</a:t>
            </a:r>
            <a:r>
              <a:rPr lang="en-US" b="1" i="1" dirty="0" smtClean="0"/>
              <a:t>, </a:t>
            </a:r>
            <a:r>
              <a:rPr lang="en-US" b="1" i="1" dirty="0" err="1" smtClean="0"/>
              <a:t>как</a:t>
            </a:r>
            <a:r>
              <a:rPr lang="en-US" b="1" i="1" dirty="0" smtClean="0"/>
              <a:t> </a:t>
            </a:r>
            <a:r>
              <a:rPr lang="en-US" b="1" i="1" dirty="0" err="1" smtClean="0"/>
              <a:t>сорока</a:t>
            </a:r>
            <a:r>
              <a:rPr lang="en-US" b="1" i="1" dirty="0" smtClean="0"/>
              <a:t>: </a:t>
            </a:r>
            <a:r>
              <a:rPr lang="en-US" b="1" i="1" dirty="0" err="1" smtClean="0"/>
              <a:t>от</a:t>
            </a:r>
            <a:r>
              <a:rPr lang="en-US" b="1" i="1" dirty="0" smtClean="0"/>
              <a:t> </a:t>
            </a:r>
            <a:r>
              <a:rPr lang="en-US" b="1" i="1" dirty="0" err="1" smtClean="0"/>
              <a:t>холода</a:t>
            </a:r>
            <a:r>
              <a:rPr lang="en-US" b="1" i="1" dirty="0" smtClean="0"/>
              <a:t>, </a:t>
            </a:r>
            <a:r>
              <a:rPr lang="en-US" b="1" i="1" dirty="0" err="1" smtClean="0"/>
              <a:t>от</a:t>
            </a:r>
            <a:r>
              <a:rPr lang="en-US" b="1" i="1" dirty="0" smtClean="0"/>
              <a:t> </a:t>
            </a:r>
            <a:r>
              <a:rPr lang="en-US" b="1" i="1" dirty="0" err="1" smtClean="0"/>
              <a:t>голода</a:t>
            </a:r>
            <a:r>
              <a:rPr lang="en-US" b="1" i="1" dirty="0" smtClean="0"/>
              <a:t>... </a:t>
            </a:r>
            <a:r>
              <a:rPr lang="en-US" b="1" i="1" dirty="0" err="1" smtClean="0"/>
              <a:t>Чего</a:t>
            </a:r>
            <a:r>
              <a:rPr lang="en-US" b="1" i="1" dirty="0" smtClean="0"/>
              <a:t> </a:t>
            </a:r>
            <a:r>
              <a:rPr lang="en-US" b="1" i="1" dirty="0" err="1" smtClean="0"/>
              <a:t>ты</a:t>
            </a:r>
            <a:r>
              <a:rPr lang="en-US" b="1" i="1" dirty="0" smtClean="0"/>
              <a:t> </a:t>
            </a:r>
            <a:r>
              <a:rPr lang="en-US" b="1" i="1" dirty="0" err="1" smtClean="0"/>
              <a:t>такой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неразговорчивый</a:t>
            </a:r>
            <a:r>
              <a:rPr lang="en-US" b="1" i="1" dirty="0" smtClean="0"/>
              <a:t>?</a:t>
            </a:r>
          </a:p>
          <a:p>
            <a:pPr>
              <a:buNone/>
            </a:pPr>
            <a:r>
              <a:rPr lang="en-US" b="1" i="1" dirty="0" smtClean="0"/>
              <a:t>-</a:t>
            </a:r>
            <a:r>
              <a:rPr lang="en-US" b="1" i="1" dirty="0" err="1" smtClean="0"/>
              <a:t>От</a:t>
            </a:r>
            <a:r>
              <a:rPr lang="en-US" b="1" i="1" dirty="0" smtClean="0"/>
              <a:t> </a:t>
            </a:r>
            <a:r>
              <a:rPr lang="en-US" b="1" i="1" dirty="0" err="1" smtClean="0"/>
              <a:t>голода</a:t>
            </a:r>
            <a:r>
              <a:rPr lang="en-US" b="1" i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72231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err="1" smtClean="0">
                <a:solidFill>
                  <a:srgbClr val="0070C0"/>
                </a:solidFill>
              </a:rPr>
              <a:t>Кормление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птиц</a:t>
            </a:r>
            <a:r>
              <a:rPr lang="en-US" b="1" i="1" dirty="0" smtClean="0">
                <a:solidFill>
                  <a:srgbClr val="0070C0"/>
                </a:solidFill>
              </a:rPr>
              <a:t> – </a:t>
            </a:r>
            <a:br>
              <a:rPr lang="en-US" b="1" i="1" dirty="0" smtClean="0">
                <a:solidFill>
                  <a:srgbClr val="0070C0"/>
                </a:solidFill>
              </a:rPr>
            </a:br>
            <a:r>
              <a:rPr lang="en-US" b="1" i="1" dirty="0" smtClean="0">
                <a:solidFill>
                  <a:srgbClr val="0070C0"/>
                </a:solidFill>
              </a:rPr>
              <a:t>             </a:t>
            </a:r>
            <a:r>
              <a:rPr lang="en-US" b="1" i="1" dirty="0" err="1" smtClean="0">
                <a:solidFill>
                  <a:srgbClr val="0070C0"/>
                </a:solidFill>
              </a:rPr>
              <a:t>дело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не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только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важное</a:t>
            </a:r>
            <a:r>
              <a:rPr lang="en-US" b="1" i="1" dirty="0" smtClean="0">
                <a:solidFill>
                  <a:srgbClr val="0070C0"/>
                </a:solidFill>
              </a:rPr>
              <a:t>,</a:t>
            </a:r>
            <a:br>
              <a:rPr lang="en-US" b="1" i="1" dirty="0" smtClean="0">
                <a:solidFill>
                  <a:srgbClr val="0070C0"/>
                </a:solidFill>
              </a:rPr>
            </a:br>
            <a:r>
              <a:rPr lang="en-US" b="1" i="1" dirty="0" smtClean="0">
                <a:solidFill>
                  <a:srgbClr val="0070C0"/>
                </a:solidFill>
              </a:rPr>
              <a:t>                     </a:t>
            </a:r>
            <a:r>
              <a:rPr lang="en-US" b="1" i="1" dirty="0" err="1" smtClean="0">
                <a:solidFill>
                  <a:srgbClr val="0070C0"/>
                </a:solidFill>
              </a:rPr>
              <a:t>но</a:t>
            </a:r>
            <a:r>
              <a:rPr lang="en-US" b="1" i="1" dirty="0" smtClean="0">
                <a:solidFill>
                  <a:srgbClr val="0070C0"/>
                </a:solidFill>
              </a:rPr>
              <a:t> и </a:t>
            </a:r>
            <a:r>
              <a:rPr lang="en-US" b="1" i="1" dirty="0" err="1" smtClean="0">
                <a:solidFill>
                  <a:srgbClr val="0070C0"/>
                </a:solidFill>
              </a:rPr>
              <a:t>ответственное</a:t>
            </a:r>
            <a:r>
              <a:rPr lang="en-US" b="1" i="1" dirty="0" smtClean="0"/>
              <a:t>. </a:t>
            </a:r>
            <a:br>
              <a:rPr lang="en-US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140968"/>
            <a:ext cx="7859216" cy="2985195"/>
          </a:xfrm>
        </p:spPr>
        <p:txBody>
          <a:bodyPr/>
          <a:lstStyle/>
          <a:p>
            <a:pPr>
              <a:buNone/>
            </a:pPr>
            <a:r>
              <a:rPr lang="en-US" sz="4000" b="1" i="1" dirty="0" err="1" smtClean="0">
                <a:solidFill>
                  <a:srgbClr val="0070C0"/>
                </a:solidFill>
              </a:rPr>
              <a:t>Нужно</a:t>
            </a:r>
            <a:r>
              <a:rPr lang="en-US" sz="4000" b="1" i="1" dirty="0" smtClean="0">
                <a:solidFill>
                  <a:srgbClr val="0070C0"/>
                </a:solidFill>
              </a:rPr>
              <a:t> 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регулярно</a:t>
            </a:r>
            <a:r>
              <a:rPr lang="en-US" sz="4000" b="1" i="1" dirty="0" smtClean="0">
                <a:solidFill>
                  <a:srgbClr val="0070C0"/>
                </a:solidFill>
              </a:rPr>
              <a:t> 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заботиться</a:t>
            </a:r>
            <a:endParaRPr lang="en-US" sz="40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    </a:t>
            </a:r>
            <a:r>
              <a:rPr lang="en-US" sz="4000" b="1" i="1" dirty="0" smtClean="0">
                <a:solidFill>
                  <a:srgbClr val="0070C0"/>
                </a:solidFill>
              </a:rPr>
              <a:t> о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том</a:t>
            </a:r>
            <a:r>
              <a:rPr lang="en-US" sz="4000" b="1" i="1" dirty="0" smtClean="0">
                <a:solidFill>
                  <a:srgbClr val="0070C0"/>
                </a:solidFill>
              </a:rPr>
              <a:t>, 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чтобы</a:t>
            </a:r>
            <a:r>
              <a:rPr lang="en-US" sz="4000" b="1" i="1" dirty="0" smtClean="0">
                <a:solidFill>
                  <a:srgbClr val="0070C0"/>
                </a:solidFill>
              </a:rPr>
              <a:t>  в 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кормушке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               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была</a:t>
            </a:r>
            <a:r>
              <a:rPr lang="en-US" sz="4000" b="1" i="1" dirty="0" smtClean="0">
                <a:solidFill>
                  <a:srgbClr val="0070C0"/>
                </a:solidFill>
              </a:rPr>
              <a:t> 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птичья</a:t>
            </a:r>
            <a:r>
              <a:rPr lang="en-US" sz="4000" b="1" i="1" dirty="0" smtClean="0">
                <a:solidFill>
                  <a:srgbClr val="0070C0"/>
                </a:solidFill>
              </a:rPr>
              <a:t> 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еда</a:t>
            </a:r>
            <a:endParaRPr lang="ru-RU" sz="4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</a:rPr>
              <a:t>Птицам ни в коем случае нельзя скармливать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пряные</a:t>
            </a:r>
          </a:p>
          <a:p>
            <a:r>
              <a:rPr lang="ru-RU" dirty="0" smtClean="0"/>
              <a:t>солёные</a:t>
            </a:r>
          </a:p>
          <a:p>
            <a:r>
              <a:rPr lang="ru-RU" dirty="0" smtClean="0"/>
              <a:t>острые</a:t>
            </a:r>
          </a:p>
          <a:p>
            <a:r>
              <a:rPr lang="ru-RU" dirty="0" smtClean="0"/>
              <a:t>жареные</a:t>
            </a:r>
          </a:p>
          <a:p>
            <a:r>
              <a:rPr lang="ru-RU" dirty="0" smtClean="0"/>
              <a:t>кислые продукты</a:t>
            </a:r>
          </a:p>
          <a:p>
            <a:pPr>
              <a:buNone/>
            </a:pPr>
            <a:r>
              <a:rPr lang="ru-RU" dirty="0" smtClean="0"/>
              <a:t>Птицам нельзя есть цитрусовые (апельсины, лимоны, кожуру бананов.</a:t>
            </a:r>
          </a:p>
          <a:p>
            <a:pPr>
              <a:buNone/>
            </a:pPr>
            <a:r>
              <a:rPr lang="ru-RU" dirty="0" smtClean="0"/>
              <a:t>Нежелательно кормить их рисом и гречкой.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216024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en-US" sz="3600" b="1" i="1" dirty="0" err="1" smtClean="0"/>
              <a:t>Покормите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птиц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зимой</a:t>
            </a:r>
            <a:r>
              <a:rPr lang="en-US" sz="3600" b="1" i="1" dirty="0" smtClean="0"/>
              <a:t>,</a:t>
            </a:r>
            <a:br>
              <a:rPr lang="en-US" sz="3600" b="1" i="1" dirty="0" smtClean="0"/>
            </a:br>
            <a:r>
              <a:rPr lang="en-US" sz="3600" b="1" i="1" dirty="0" err="1" smtClean="0"/>
              <a:t>Пусть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со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всех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концов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К </a:t>
            </a:r>
            <a:r>
              <a:rPr lang="en-US" sz="3600" b="1" i="1" dirty="0" err="1" smtClean="0"/>
              <a:t>вам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слетятся</a:t>
            </a:r>
            <a:r>
              <a:rPr lang="en-US" sz="3600" b="1" i="1" dirty="0" smtClean="0"/>
              <a:t>, </a:t>
            </a:r>
            <a:r>
              <a:rPr lang="en-US" sz="3600" b="1" i="1" dirty="0" err="1" smtClean="0"/>
              <a:t>как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домой</a:t>
            </a:r>
            <a:r>
              <a:rPr lang="en-US" sz="3600" b="1" i="1" dirty="0" smtClean="0"/>
              <a:t>, </a:t>
            </a:r>
            <a:br>
              <a:rPr lang="en-US" sz="3600" b="1" i="1" dirty="0" smtClean="0"/>
            </a:br>
            <a:r>
              <a:rPr lang="en-US" sz="3600" b="1" i="1" dirty="0" err="1" smtClean="0"/>
              <a:t>Стайки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на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крыльцо</a:t>
            </a:r>
            <a:r>
              <a:rPr lang="ru-RU" sz="3600" b="1" i="1" dirty="0" smtClean="0"/>
              <a:t>.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19882"/>
            <a:ext cx="2536701" cy="3511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57488"/>
            <a:ext cx="3528392" cy="3528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ПАМЯТКА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u="sng" dirty="0" smtClean="0">
                <a:solidFill>
                  <a:srgbClr val="00B050"/>
                </a:solidFill>
              </a:rPr>
              <a:t>«Чем кормить птиц зимой»?</a:t>
            </a:r>
          </a:p>
          <a:p>
            <a:pPr>
              <a:buNone/>
            </a:pPr>
            <a:r>
              <a:rPr lang="ru-RU" sz="2600" dirty="0" smtClean="0"/>
              <a:t>Пшеном, просом, овсом.</a:t>
            </a:r>
          </a:p>
          <a:p>
            <a:pPr>
              <a:buNone/>
            </a:pPr>
            <a:r>
              <a:rPr lang="ru-RU" sz="2600" dirty="0" smtClean="0"/>
              <a:t>Семенами подсолнечника (нежареными).</a:t>
            </a:r>
          </a:p>
          <a:p>
            <a:pPr>
              <a:buNone/>
            </a:pPr>
            <a:r>
              <a:rPr lang="ru-RU" sz="2600" dirty="0" smtClean="0"/>
              <a:t>Салом, мясом (нежареным и несолёным).</a:t>
            </a:r>
          </a:p>
          <a:p>
            <a:pPr>
              <a:buNone/>
            </a:pPr>
            <a:r>
              <a:rPr lang="ru-RU" sz="2600" dirty="0" smtClean="0"/>
              <a:t>Для сухопутных птиц соль в любом количестве –смертельный яд.</a:t>
            </a:r>
          </a:p>
          <a:p>
            <a:pPr>
              <a:buNone/>
            </a:pPr>
            <a:r>
              <a:rPr lang="ru-RU" sz="2600" dirty="0" smtClean="0"/>
              <a:t>Сушёной  рябиной и боярышником.</a:t>
            </a:r>
          </a:p>
          <a:p>
            <a:pPr>
              <a:buNone/>
            </a:pPr>
            <a:r>
              <a:rPr lang="ru-RU" sz="2600" dirty="0" smtClean="0"/>
              <a:t>Семенами клёна и ясеня.</a:t>
            </a:r>
          </a:p>
          <a:p>
            <a:pPr>
              <a:buNone/>
            </a:pPr>
            <a:r>
              <a:rPr lang="ru-RU" sz="2600" dirty="0" smtClean="0"/>
              <a:t>Шишками.</a:t>
            </a:r>
          </a:p>
          <a:p>
            <a:pPr>
              <a:buNone/>
            </a:pPr>
            <a:r>
              <a:rPr lang="ru-RU" sz="2600" dirty="0" smtClean="0"/>
              <a:t>Жёлудями.</a:t>
            </a:r>
          </a:p>
          <a:p>
            <a:pPr>
              <a:buNone/>
            </a:pPr>
            <a:r>
              <a:rPr lang="ru-RU" sz="2600" dirty="0" smtClean="0"/>
              <a:t>Орехами.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B050"/>
                </a:solidFill>
              </a:rPr>
              <a:t>Чтобы кормить птиц, надо соблюдать некоторые правила: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Во время подкормки не сорить.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 оставлять на улице полиэтиленовые пакеты.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Кормить птиц надо регулярно.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Корма класть немного, чтобы поддержать птиц в трудное время.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551723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Снегом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засыпаны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лес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 и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поля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, </a:t>
            </a:r>
          </a:p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Спит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под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сугробами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крепко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земля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Gothic" pitchFamily="49" charset="-128"/>
              </a:rPr>
              <a:t>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/>
          <a:lstStyle/>
          <a:p>
            <a:r>
              <a:rPr lang="en-US" b="1" i="1" dirty="0" err="1" smtClean="0"/>
              <a:t>Ищут</a:t>
            </a:r>
            <a:r>
              <a:rPr lang="en-US" b="1" i="1" dirty="0" smtClean="0"/>
              <a:t>, </a:t>
            </a:r>
            <a:r>
              <a:rPr lang="en-US" b="1" i="1" dirty="0" err="1" smtClean="0"/>
              <a:t>ищут</a:t>
            </a:r>
            <a:r>
              <a:rPr lang="en-US" b="1" i="1" dirty="0" smtClean="0"/>
              <a:t> </a:t>
            </a:r>
            <a:r>
              <a:rPr lang="en-US" b="1" i="1" dirty="0" err="1" smtClean="0"/>
              <a:t>птицы</a:t>
            </a:r>
            <a:r>
              <a:rPr lang="en-US" b="1" i="1" dirty="0" smtClean="0"/>
              <a:t>, </a:t>
            </a:r>
            <a:br>
              <a:rPr lang="en-US" b="1" i="1" dirty="0" smtClean="0"/>
            </a:br>
            <a:r>
              <a:rPr lang="ru-RU" b="1" i="1" dirty="0" err="1" smtClean="0"/>
              <a:t>Ч</a:t>
            </a:r>
            <a:r>
              <a:rPr lang="en-US" b="1" i="1" dirty="0" err="1" smtClean="0"/>
              <a:t>ем</a:t>
            </a:r>
            <a:r>
              <a:rPr lang="en-US" b="1" i="1" dirty="0" smtClean="0"/>
              <a:t> </a:t>
            </a:r>
            <a:r>
              <a:rPr lang="en-US" b="1" i="1" dirty="0" err="1" smtClean="0"/>
              <a:t>бы</a:t>
            </a:r>
            <a:r>
              <a:rPr lang="en-US" b="1" i="1" dirty="0" smtClean="0"/>
              <a:t> </a:t>
            </a:r>
            <a:r>
              <a:rPr lang="en-US" b="1" i="1" dirty="0" err="1" smtClean="0"/>
              <a:t>поживиться</a:t>
            </a:r>
            <a:r>
              <a:rPr lang="ru-RU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4076270" cy="3057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зиму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долгую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нашем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лесу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мы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приготовили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птичкам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еду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b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2860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2519363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04864"/>
            <a:ext cx="2519362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653136"/>
            <a:ext cx="2571750" cy="178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725144"/>
            <a:ext cx="1800200" cy="17198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725144"/>
            <a:ext cx="2857500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en-US" b="1" i="1" dirty="0" err="1" smtClean="0"/>
              <a:t>Прилетайте</a:t>
            </a:r>
            <a:r>
              <a:rPr lang="en-US" b="1" i="1" dirty="0" smtClean="0"/>
              <a:t>, </a:t>
            </a:r>
            <a:r>
              <a:rPr lang="en-US" b="1" i="1" dirty="0" err="1" smtClean="0"/>
              <a:t>птицы</a:t>
            </a:r>
            <a:r>
              <a:rPr lang="en-US" b="1" i="1" dirty="0" smtClean="0"/>
              <a:t>, </a:t>
            </a:r>
            <a:r>
              <a:rPr lang="en-US" b="1" i="1" dirty="0" err="1" smtClean="0"/>
              <a:t>вы</a:t>
            </a:r>
            <a:r>
              <a:rPr lang="en-US" b="1" i="1" dirty="0" smtClean="0"/>
              <a:t> </a:t>
            </a:r>
            <a:r>
              <a:rPr lang="en-US" b="1" i="1" dirty="0" err="1" smtClean="0"/>
              <a:t>сюда</a:t>
            </a:r>
            <a:r>
              <a:rPr lang="en-US" b="1" i="1" dirty="0" smtClean="0"/>
              <a:t> </a:t>
            </a:r>
            <a:r>
              <a:rPr lang="en-US" b="1" i="1" dirty="0" err="1" smtClean="0"/>
              <a:t>кормиться</a:t>
            </a:r>
            <a:r>
              <a:rPr lang="ru-RU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736304" cy="39090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3419872" cy="3436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93096"/>
            <a:ext cx="1944215" cy="237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7030A0"/>
                </a:solidFill>
              </a:rPr>
              <a:t>Уважаемые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родители</a:t>
            </a:r>
            <a:r>
              <a:rPr lang="en-US" b="1" i="1" dirty="0" smtClean="0">
                <a:solidFill>
                  <a:srgbClr val="7030A0"/>
                </a:solidFill>
              </a:rPr>
              <a:t>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en-US" b="1" i="1" dirty="0" err="1" smtClean="0">
                <a:solidFill>
                  <a:srgbClr val="7030A0"/>
                </a:solidFill>
              </a:rPr>
              <a:t>Пожалуйста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помогите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нам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принять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участие</a:t>
            </a:r>
            <a:r>
              <a:rPr lang="en-US" b="1" i="1" dirty="0" smtClean="0">
                <a:solidFill>
                  <a:srgbClr val="7030A0"/>
                </a:solidFill>
              </a:rPr>
              <a:t>  в </a:t>
            </a:r>
            <a:r>
              <a:rPr lang="en-US" b="1" i="1" dirty="0" err="1" smtClean="0">
                <a:solidFill>
                  <a:srgbClr val="7030A0"/>
                </a:solidFill>
              </a:rPr>
              <a:t>проекте</a:t>
            </a:r>
            <a:r>
              <a:rPr lang="en-US" b="1" i="1" dirty="0" smtClean="0">
                <a:solidFill>
                  <a:srgbClr val="7030A0"/>
                </a:solidFill>
              </a:rPr>
              <a:t>. </a:t>
            </a:r>
            <a:r>
              <a:rPr lang="en-US" b="1" i="1" dirty="0" err="1" smtClean="0">
                <a:solidFill>
                  <a:srgbClr val="7030A0"/>
                </a:solidFill>
              </a:rPr>
              <a:t>Помогите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детям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собрать</a:t>
            </a:r>
            <a:r>
              <a:rPr lang="en-US" b="1" i="1" dirty="0" smtClean="0">
                <a:solidFill>
                  <a:srgbClr val="7030A0"/>
                </a:solidFill>
              </a:rPr>
              <a:t> и  </a:t>
            </a:r>
            <a:r>
              <a:rPr lang="en-US" b="1" i="1" dirty="0" err="1" smtClean="0">
                <a:solidFill>
                  <a:srgbClr val="7030A0"/>
                </a:solidFill>
              </a:rPr>
              <a:t>оформить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полученную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информацию</a:t>
            </a:r>
            <a:r>
              <a:rPr lang="en-US" b="1" i="1" dirty="0" smtClean="0">
                <a:solidFill>
                  <a:srgbClr val="7030A0"/>
                </a:solidFill>
              </a:rPr>
              <a:t>  о </a:t>
            </a:r>
            <a:r>
              <a:rPr lang="en-US" b="1" i="1" dirty="0" err="1" smtClean="0">
                <a:solidFill>
                  <a:srgbClr val="7030A0"/>
                </a:solidFill>
              </a:rPr>
              <a:t>зимующих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птицах</a:t>
            </a:r>
            <a:r>
              <a:rPr lang="en-US" b="1" i="1" dirty="0" smtClean="0">
                <a:solidFill>
                  <a:srgbClr val="7030A0"/>
                </a:solidFill>
              </a:rPr>
              <a:t>.</a:t>
            </a:r>
          </a:p>
          <a:p>
            <a:pPr algn="ctr">
              <a:buNone/>
            </a:pPr>
            <a:r>
              <a:rPr lang="en-US" b="1" i="1" dirty="0" err="1" smtClean="0">
                <a:solidFill>
                  <a:srgbClr val="7030A0"/>
                </a:solidFill>
              </a:rPr>
              <a:t>Спасибо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за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участие</a:t>
            </a:r>
            <a:r>
              <a:rPr lang="en-US" b="1" i="1" dirty="0" smtClean="0">
                <a:solidFill>
                  <a:srgbClr val="7030A0"/>
                </a:solidFill>
              </a:rPr>
              <a:t> и </a:t>
            </a:r>
            <a:r>
              <a:rPr lang="en-US" b="1" i="1" dirty="0" err="1" smtClean="0">
                <a:solidFill>
                  <a:srgbClr val="7030A0"/>
                </a:solidFill>
              </a:rPr>
              <a:t>понимание</a:t>
            </a:r>
            <a:r>
              <a:rPr lang="en-US" b="1" i="1" dirty="0" smtClean="0">
                <a:solidFill>
                  <a:srgbClr val="7030A0"/>
                </a:solidFill>
              </a:rPr>
              <a:t>!</a:t>
            </a:r>
            <a:endParaRPr lang="ru-RU" i="1" dirty="0" smtClean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</a:t>
            </a:r>
            <a:r>
              <a:rPr lang="ru-RU" sz="2000" dirty="0" smtClean="0"/>
              <a:t>. Волкова Т.В. «КВН по теме «Птицы»»  Газета «Досуг в школе»,№ 5 2006. с.18</a:t>
            </a:r>
            <a:r>
              <a:rPr lang="ru-RU" sz="2000" i="1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2. </a:t>
            </a:r>
            <a:r>
              <a:rPr lang="ru-RU" sz="2000" dirty="0" err="1" smtClean="0"/>
              <a:t>Каркачёва</a:t>
            </a:r>
            <a:r>
              <a:rPr lang="ru-RU" sz="2000" dirty="0" smtClean="0"/>
              <a:t> Н.А. «Школьный праздник «Наши пернатые друзья»». Газета «Досуг в школе», № 3 2002. </a:t>
            </a:r>
            <a:r>
              <a:rPr lang="ru-RU" sz="2000" dirty="0" smtClean="0"/>
              <a:t>с.25</a:t>
            </a:r>
          </a:p>
          <a:p>
            <a:pPr>
              <a:buNone/>
            </a:pPr>
            <a:r>
              <a:rPr lang="ru-RU" sz="2000" dirty="0" smtClean="0"/>
              <a:t>Интернет ресурсы: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2"/>
              </a:rPr>
              <a:t>http://info.sibnet.ru/?</a:t>
            </a:r>
            <a:r>
              <a:rPr lang="en-US" sz="2000" dirty="0" smtClean="0">
                <a:hlinkClick r:id="rId2"/>
              </a:rPr>
              <a:t>sid=157&amp;order=new&amp;p=210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fotoariell.ucoz.ru/publ/12-1-0-128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900igr.net/fotografii/okruzhajuschij-mir/ZHizn-zhivotnykh-zimoj/024-Kak-zimujut-ptitsy.html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900igr.net/fotografii/okruzhajuschij-mir/Pereletnye-i-zimujuschie/021-Zimnjaja-stolovaja-dlja-ptits.html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6"/>
              </a:rPr>
              <a:t>http://fotki.yandex.ru/users/poroshina-foto/view/75604</a:t>
            </a:r>
            <a:r>
              <a:rPr lang="en-US" sz="2000" dirty="0" smtClean="0">
                <a:hlinkClick r:id="rId6"/>
              </a:rPr>
              <a:t>/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priroda2011.ucoz.ru/photo/pticy_nashego_kraja/zimujushhie_pticy/10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http://fotki.yandex.ru/users/ptachka1/view/322826/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en-US" sz="3600" b="1" i="1" dirty="0" err="1" smtClean="0"/>
              <a:t>Не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богаты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их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корма</a:t>
            </a:r>
            <a:r>
              <a:rPr lang="en-US" sz="3600" b="1" i="1" dirty="0" smtClean="0"/>
              <a:t>.</a:t>
            </a:r>
            <a:br>
              <a:rPr lang="en-US" sz="3600" b="1" i="1" dirty="0" smtClean="0"/>
            </a:br>
            <a:r>
              <a:rPr lang="en-US" sz="3600" b="1" i="1" dirty="0" err="1" smtClean="0"/>
              <a:t>Горсть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зерна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нужна</a:t>
            </a:r>
            <a:r>
              <a:rPr lang="en-US" sz="3600" b="1" i="1" dirty="0" smtClean="0"/>
              <a:t>,</a:t>
            </a:r>
            <a:br>
              <a:rPr lang="en-US" sz="3600" b="1" i="1" dirty="0" smtClean="0"/>
            </a:br>
            <a:r>
              <a:rPr lang="en-US" sz="3600" b="1" i="1" dirty="0" err="1" smtClean="0"/>
              <a:t>Горсть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одна</a:t>
            </a:r>
            <a:r>
              <a:rPr lang="en-US" sz="3600" b="1" i="1" dirty="0" smtClean="0"/>
              <a:t> —</a:t>
            </a:r>
            <a:br>
              <a:rPr lang="en-US" sz="3600" b="1" i="1" dirty="0" smtClean="0"/>
            </a:br>
            <a:r>
              <a:rPr lang="en-US" sz="3600" b="1" i="1" dirty="0" smtClean="0"/>
              <a:t>И </a:t>
            </a:r>
            <a:r>
              <a:rPr lang="en-US" sz="3600" b="1" i="1" dirty="0" err="1" smtClean="0"/>
              <a:t>не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страшна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err="1" smtClean="0"/>
              <a:t>Будет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им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зима</a:t>
            </a:r>
            <a:r>
              <a:rPr lang="ru-RU" sz="3600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7503" y="2997200"/>
            <a:ext cx="4408993" cy="312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i="1" dirty="0" smtClean="0"/>
          </a:p>
          <a:p>
            <a:pPr algn="ctr">
              <a:buNone/>
            </a:pPr>
            <a:endParaRPr lang="ru-RU" sz="4400" b="1" i="1" dirty="0" smtClean="0"/>
          </a:p>
          <a:p>
            <a:pPr algn="ctr">
              <a:buNone/>
            </a:pPr>
            <a:r>
              <a:rPr lang="en-US" sz="4800" b="1" i="1" dirty="0" err="1" smtClean="0"/>
              <a:t>Загадки</a:t>
            </a:r>
            <a:r>
              <a:rPr lang="en-US" sz="4800" b="1" i="1" dirty="0" smtClean="0"/>
              <a:t>  и  </a:t>
            </a:r>
            <a:r>
              <a:rPr lang="en-US" sz="4800" b="1" i="1" dirty="0" err="1" smtClean="0"/>
              <a:t>сценки</a:t>
            </a:r>
            <a:endParaRPr lang="en-US" sz="4800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b="1" i="1" dirty="0" err="1" smtClean="0"/>
              <a:t>Спинкою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зеленовата</a:t>
            </a:r>
            <a:r>
              <a:rPr lang="en-US" b="1" i="1" dirty="0" smtClean="0"/>
              <a:t>,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 err="1" smtClean="0"/>
              <a:t>Животиком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желтовата</a:t>
            </a:r>
            <a:r>
              <a:rPr lang="en-US" b="1" i="1" dirty="0" smtClean="0"/>
              <a:t>,</a:t>
            </a:r>
            <a:br>
              <a:rPr lang="en-US" b="1" i="1" dirty="0" smtClean="0"/>
            </a:br>
            <a:r>
              <a:rPr lang="en-US" b="1" i="1" dirty="0" smtClean="0"/>
              <a:t> Ч</a:t>
            </a:r>
            <a:r>
              <a:rPr lang="ru-RU" b="1" i="1" dirty="0" smtClean="0"/>
              <a:t>ё</a:t>
            </a:r>
            <a:r>
              <a:rPr lang="en-US" b="1" i="1" dirty="0" err="1" smtClean="0"/>
              <a:t>рненькая</a:t>
            </a:r>
            <a:r>
              <a:rPr lang="en-US" b="1" i="1" dirty="0" smtClean="0"/>
              <a:t> </a:t>
            </a:r>
            <a:r>
              <a:rPr lang="ru-RU" b="1" i="1" dirty="0" smtClean="0"/>
              <a:t> </a:t>
            </a:r>
            <a:r>
              <a:rPr lang="en-US" b="1" i="1" dirty="0" err="1" smtClean="0"/>
              <a:t>шапочка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 И </a:t>
            </a:r>
            <a:r>
              <a:rPr lang="ru-RU" b="1" i="1" dirty="0" smtClean="0"/>
              <a:t> </a:t>
            </a:r>
            <a:r>
              <a:rPr lang="en-US" b="1" i="1" dirty="0" err="1" smtClean="0"/>
              <a:t>полоска</a:t>
            </a:r>
            <a:r>
              <a:rPr lang="en-US" b="1" i="1" dirty="0" smtClean="0"/>
              <a:t> </a:t>
            </a:r>
            <a:r>
              <a:rPr lang="ru-RU" b="1" i="1" dirty="0" smtClean="0"/>
              <a:t> </a:t>
            </a:r>
            <a:r>
              <a:rPr lang="en-US" b="1" i="1" dirty="0" err="1" smtClean="0"/>
              <a:t>шарфика</a:t>
            </a:r>
            <a:r>
              <a:rPr lang="en-US" b="1" i="1" dirty="0" smtClean="0"/>
              <a:t>.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212976"/>
            <a:ext cx="3833217" cy="2775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308235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b="1" i="1" dirty="0" err="1" smtClean="0"/>
              <a:t>Окраской</a:t>
            </a:r>
            <a:r>
              <a:rPr lang="en-US" b="1" i="1" dirty="0" smtClean="0"/>
              <a:t> - </a:t>
            </a:r>
            <a:r>
              <a:rPr lang="en-US" b="1" i="1" dirty="0" err="1" smtClean="0"/>
              <a:t>сероватая</a:t>
            </a:r>
            <a:r>
              <a:rPr lang="en-US" b="1" i="1" dirty="0" smtClean="0"/>
              <a:t>,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 err="1" smtClean="0"/>
              <a:t>Повадкой</a:t>
            </a:r>
            <a:r>
              <a:rPr lang="en-US" b="1" i="1" dirty="0" smtClean="0"/>
              <a:t> - </a:t>
            </a:r>
            <a:r>
              <a:rPr lang="en-US" b="1" i="1" dirty="0" err="1" smtClean="0"/>
              <a:t>вороватая</a:t>
            </a:r>
            <a:r>
              <a:rPr lang="en-US" b="1" i="1" dirty="0" smtClean="0"/>
              <a:t>,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 err="1" smtClean="0"/>
              <a:t>Крикунья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хрипловатая</a:t>
            </a:r>
            <a:r>
              <a:rPr lang="en-US" b="1" i="1" dirty="0" smtClean="0"/>
              <a:t> -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 err="1" smtClean="0"/>
              <a:t>Известная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персона</a:t>
            </a:r>
            <a:r>
              <a:rPr lang="en-US" b="1" i="1" dirty="0" smtClean="0"/>
              <a:t>.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 err="1" smtClean="0"/>
              <a:t>Кто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она</a:t>
            </a:r>
            <a:r>
              <a:rPr lang="en-US" b="1" i="1" dirty="0" smtClean="0"/>
              <a:t>?.. </a:t>
            </a:r>
            <a:br>
              <a:rPr lang="en-US" b="1" i="1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07130"/>
            <a:ext cx="3027913" cy="3064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Мне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едою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служат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крошки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b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Я </a:t>
            </a: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хитер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и </a:t>
            </a: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шаловлив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b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Суетлив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i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Чив-чив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4459817" cy="334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290266"/>
          </a:xfrm>
        </p:spPr>
        <p:txBody>
          <a:bodyPr/>
          <a:lstStyle/>
          <a:p>
            <a:r>
              <a:rPr lang="en-US" b="1" i="1" dirty="0" err="1" smtClean="0"/>
              <a:t>По</a:t>
            </a:r>
            <a:r>
              <a:rPr lang="en-US" b="1" i="1" dirty="0" smtClean="0"/>
              <a:t> </a:t>
            </a:r>
            <a:r>
              <a:rPr lang="ru-RU" b="1" i="1" dirty="0" smtClean="0"/>
              <a:t> </a:t>
            </a:r>
            <a:r>
              <a:rPr lang="en-US" b="1" i="1" dirty="0" err="1" smtClean="0"/>
              <a:t>дереву</a:t>
            </a:r>
            <a:r>
              <a:rPr lang="en-US" b="1" i="1" dirty="0" smtClean="0"/>
              <a:t> — </a:t>
            </a:r>
            <a:r>
              <a:rPr lang="en-US" b="1" i="1" dirty="0" err="1" smtClean="0"/>
              <a:t>вниз</a:t>
            </a:r>
            <a:r>
              <a:rPr lang="en-US" b="1" i="1" dirty="0" smtClean="0"/>
              <a:t> </a:t>
            </a:r>
            <a:r>
              <a:rPr lang="ru-RU" b="1" i="1" dirty="0" smtClean="0"/>
              <a:t> </a:t>
            </a:r>
            <a:r>
              <a:rPr lang="en-US" b="1" i="1" dirty="0" err="1" smtClean="0"/>
              <a:t>головой</a:t>
            </a:r>
            <a:r>
              <a:rPr lang="en-US" b="1" i="1" dirty="0" smtClean="0"/>
              <a:t>! —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 err="1" smtClean="0"/>
              <a:t>Бежит</a:t>
            </a:r>
            <a:r>
              <a:rPr lang="ru-RU" b="1" i="1" dirty="0" smtClean="0"/>
              <a:t> </a:t>
            </a:r>
            <a:r>
              <a:rPr lang="en-US" b="1" i="1" dirty="0" smtClean="0"/>
              <a:t> в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одежде</a:t>
            </a:r>
            <a:r>
              <a:rPr lang="en-US" b="1" i="1" dirty="0" smtClean="0"/>
              <a:t> </a:t>
            </a:r>
            <a:r>
              <a:rPr lang="ru-RU" b="1" i="1" dirty="0" smtClean="0"/>
              <a:t> </a:t>
            </a:r>
            <a:r>
              <a:rPr lang="en-US" b="1" i="1" dirty="0" err="1" smtClean="0"/>
              <a:t>голубой</a:t>
            </a:r>
            <a:r>
              <a:rPr lang="en-US" b="1" i="1" dirty="0" smtClean="0"/>
              <a:t>…</a:t>
            </a: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900" y="2924944"/>
            <a:ext cx="4940366" cy="37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i="1" dirty="0" err="1" smtClean="0"/>
              <a:t>Кто</a:t>
            </a:r>
            <a:r>
              <a:rPr lang="ru-RU" b="1" i="1" dirty="0" smtClean="0"/>
              <a:t> </a:t>
            </a:r>
            <a:r>
              <a:rPr lang="en-US" b="1" i="1" dirty="0" smtClean="0"/>
              <a:t> в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беретке</a:t>
            </a:r>
            <a:r>
              <a:rPr lang="en-US" b="1" i="1" dirty="0" smtClean="0"/>
              <a:t> </a:t>
            </a:r>
            <a:r>
              <a:rPr lang="en-US" b="1" i="1" dirty="0" err="1" smtClean="0"/>
              <a:t>ярко-красной</a:t>
            </a:r>
            <a:r>
              <a:rPr lang="en-US" b="1" i="1" dirty="0" smtClean="0"/>
              <a:t>,</a:t>
            </a:r>
            <a:br>
              <a:rPr lang="en-US" b="1" i="1" dirty="0" smtClean="0"/>
            </a:br>
            <a:r>
              <a:rPr lang="en-US" b="1" i="1" dirty="0" smtClean="0"/>
              <a:t> В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чёрной</a:t>
            </a:r>
            <a:r>
              <a:rPr lang="en-US" b="1" i="1" dirty="0" smtClean="0"/>
              <a:t> </a:t>
            </a:r>
            <a:r>
              <a:rPr lang="ru-RU" b="1" i="1" dirty="0" smtClean="0"/>
              <a:t> </a:t>
            </a:r>
            <a:r>
              <a:rPr lang="en-US" b="1" i="1" dirty="0" err="1" smtClean="0"/>
              <a:t>курточке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атласной</a:t>
            </a:r>
            <a:r>
              <a:rPr lang="en-US" b="1" i="1" dirty="0" smtClean="0"/>
              <a:t>?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 err="1" smtClean="0"/>
              <a:t>На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меня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он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не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глядит</a:t>
            </a:r>
            <a:r>
              <a:rPr lang="en-US" b="1" i="1" dirty="0" smtClean="0"/>
              <a:t>,</a:t>
            </a:r>
            <a:br>
              <a:rPr lang="en-US" b="1" i="1" dirty="0" smtClean="0"/>
            </a:br>
            <a:r>
              <a:rPr lang="en-US" b="1" i="1" dirty="0" smtClean="0"/>
              <a:t> </a:t>
            </a:r>
            <a:r>
              <a:rPr lang="en-US" b="1" i="1" dirty="0" err="1" smtClean="0"/>
              <a:t>Всё</a:t>
            </a:r>
            <a:r>
              <a:rPr lang="en-US" b="1" i="1" dirty="0" smtClean="0"/>
              <a:t> </a:t>
            </a:r>
            <a:r>
              <a:rPr lang="ru-RU" b="1" i="1" dirty="0" smtClean="0"/>
              <a:t> </a:t>
            </a:r>
            <a:r>
              <a:rPr lang="en-US" b="1" i="1" dirty="0" err="1" smtClean="0"/>
              <a:t>стучит</a:t>
            </a:r>
            <a:r>
              <a:rPr lang="en-US" b="1" i="1" dirty="0" smtClean="0"/>
              <a:t>,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стучит</a:t>
            </a:r>
            <a:r>
              <a:rPr lang="en-US" b="1" i="1" dirty="0" smtClean="0"/>
              <a:t>,</a:t>
            </a:r>
            <a:r>
              <a:rPr lang="ru-RU" b="1" i="1" dirty="0" smtClean="0"/>
              <a:t> </a:t>
            </a:r>
            <a:r>
              <a:rPr lang="en-US" b="1" i="1" dirty="0" smtClean="0"/>
              <a:t> </a:t>
            </a:r>
            <a:r>
              <a:rPr lang="en-US" b="1" i="1" dirty="0" err="1" smtClean="0"/>
              <a:t>стучит</a:t>
            </a:r>
            <a:r>
              <a:rPr lang="en-US" b="1" i="1" dirty="0" smtClean="0"/>
              <a:t>. </a:t>
            </a:r>
            <a:br>
              <a:rPr lang="en-US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96952"/>
            <a:ext cx="3580560" cy="351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567</Words>
  <Application>Microsoft Office PowerPoint</Application>
  <PresentationFormat>Экран (4:3)</PresentationFormat>
  <Paragraphs>98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Зимующие птицы </vt:lpstr>
      <vt:lpstr> Покормите птиц зимой, Пусть со всех концов К вам слетятся, как домой,  Стайки на крыльцо. </vt:lpstr>
      <vt:lpstr> Не богаты их корма. Горсть зерна нужна, Горсть одна — И не страшна Будет им зима. </vt:lpstr>
      <vt:lpstr>Слайд 4</vt:lpstr>
      <vt:lpstr>  Спинкою  зеленовата,  Животиком  желтовата,  Чёрненькая  шапочка  И  полоска  шарфика.  </vt:lpstr>
      <vt:lpstr> Окраской - сероватая,  Повадкой - вороватая,  Крикунья  хрипловатая -  Известная  персона.  Кто  она?..  </vt:lpstr>
      <vt:lpstr>Мне едою служат крошки.  Я хитер и шаловлив.  Суетлив, Чив-чив!</vt:lpstr>
      <vt:lpstr>По  дереву — вниз  головой! —  Бежит  в  одежде  голубой… </vt:lpstr>
      <vt:lpstr>    Кто  в  беретке ярко-красной,  В  чёрной  курточке  атласной?  На  меня  он  не  глядит,  Всё  стучит,  стучит,  стучит.     </vt:lpstr>
      <vt:lpstr>Кто  там  прыгает, шуршит,  Клювом  шишки  потрошит Голоском  речистым,  чистым “Клё!  Клё! Клё!”  поёт со  свистом. </vt:lpstr>
      <vt:lpstr>ДЯТЕЛ  И  КЛЁСТ </vt:lpstr>
      <vt:lpstr>   Чернокрылый, красногрудый,  Не боится он простуды —  С первым снегом  Тут как тут!  </vt:lpstr>
      <vt:lpstr> ЗАЯЦ  И  СНЕГИРЬ </vt:lpstr>
      <vt:lpstr>  Угадайте, что за птица  Света белого боится.  Клюв крючком,  Глаза пятачком,  Ушастая голова.  Это …  </vt:lpstr>
      <vt:lpstr>Северные гости  Клюют рябины грозди,   Так нарядны и ярки.  На головах хохолки. </vt:lpstr>
      <vt:lpstr>   Трещала с самого утра:  Пор-ра! Пор-ра!  А что пора? Такая всем морока,  Когда трещит...  </vt:lpstr>
      <vt:lpstr>ВОЛК  И  СОРОКА </vt:lpstr>
      <vt:lpstr>Кормление птиц –               дело не только важное,                      но и ответственное.  </vt:lpstr>
      <vt:lpstr>Птицам ни в коем случае нельзя скармливать:</vt:lpstr>
      <vt:lpstr>ПАМЯТКА</vt:lpstr>
      <vt:lpstr>Чтобы кормить птиц, надо соблюдать некоторые правила:</vt:lpstr>
      <vt:lpstr>Слайд 22</vt:lpstr>
      <vt:lpstr>Ищут, ищут птицы,  Чем бы поживиться. </vt:lpstr>
      <vt:lpstr>На зиму долгую в нашем лесу мы приготовили птичкам еду. </vt:lpstr>
      <vt:lpstr>Прилетайте, птицы, вы сюда кормиться. </vt:lpstr>
      <vt:lpstr>Уважаемые родители!</vt:lpstr>
      <vt:lpstr>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26</cp:revision>
  <dcterms:created xsi:type="dcterms:W3CDTF">2011-12-24T10:07:09Z</dcterms:created>
  <dcterms:modified xsi:type="dcterms:W3CDTF">2012-01-16T18:25:59Z</dcterms:modified>
</cp:coreProperties>
</file>