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tags/tag13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ppt/tags/tag133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8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0FF5-7057-4587-9666-A844DA66BB9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A98C-9EE5-4DCE-91E9-7EF4BF4C0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15.xml"/><Relationship Id="rId21" Type="http://schemas.openxmlformats.org/officeDocument/2006/relationships/image" Target="../media/image4.png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image" Target="../media/image3.png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image" Target="../media/image6.png"/><Relationship Id="rId10" Type="http://schemas.openxmlformats.org/officeDocument/2006/relationships/tags" Target="../tags/tag122.xml"/><Relationship Id="rId19" Type="http://schemas.openxmlformats.org/officeDocument/2006/relationships/image" Target="../media/image2.png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image" Target="../media/image4.png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image" Target="../media/image3.png"/><Relationship Id="rId2" Type="http://schemas.openxmlformats.org/officeDocument/2006/relationships/tags" Target="../tags/tag131.xml"/><Relationship Id="rId16" Type="http://schemas.openxmlformats.org/officeDocument/2006/relationships/image" Target="../media/image2.png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39.xml"/><Relationship Id="rId19" Type="http://schemas.openxmlformats.org/officeDocument/2006/relationships/image" Target="../media/image5.png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4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image" Target="../media/image3.png"/><Relationship Id="rId2" Type="http://schemas.openxmlformats.org/officeDocument/2006/relationships/tags" Target="../tags/tag16.xml"/><Relationship Id="rId16" Type="http://schemas.openxmlformats.org/officeDocument/2006/relationships/image" Target="../media/image2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24.xml"/><Relationship Id="rId19" Type="http://schemas.openxmlformats.org/officeDocument/2006/relationships/image" Target="../media/image5.png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image" Target="../media/image4.png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image" Target="../media/image3.png"/><Relationship Id="rId2" Type="http://schemas.openxmlformats.org/officeDocument/2006/relationships/tags" Target="../tags/tag30.xml"/><Relationship Id="rId16" Type="http://schemas.openxmlformats.org/officeDocument/2006/relationships/image" Target="../media/image2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38.xml"/><Relationship Id="rId19" Type="http://schemas.openxmlformats.org/officeDocument/2006/relationships/image" Target="../media/image5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4.png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3.png"/><Relationship Id="rId2" Type="http://schemas.openxmlformats.org/officeDocument/2006/relationships/tags" Target="../tags/tag44.xml"/><Relationship Id="rId16" Type="http://schemas.openxmlformats.org/officeDocument/2006/relationships/image" Target="../media/image2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52.xml"/><Relationship Id="rId19" Type="http://schemas.openxmlformats.org/officeDocument/2006/relationships/image" Target="../media/image5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image" Target="../media/image4.pn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image" Target="../media/image3.png"/><Relationship Id="rId2" Type="http://schemas.openxmlformats.org/officeDocument/2006/relationships/tags" Target="../tags/tag58.xml"/><Relationship Id="rId16" Type="http://schemas.openxmlformats.org/officeDocument/2006/relationships/image" Target="../media/image2.png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66.xml"/><Relationship Id="rId19" Type="http://schemas.openxmlformats.org/officeDocument/2006/relationships/image" Target="../media/image5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image" Target="../media/image4.png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image" Target="../media/image3.png"/><Relationship Id="rId2" Type="http://schemas.openxmlformats.org/officeDocument/2006/relationships/tags" Target="../tags/tag72.xml"/><Relationship Id="rId16" Type="http://schemas.openxmlformats.org/officeDocument/2006/relationships/image" Target="../media/image2.png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80.xml"/><Relationship Id="rId19" Type="http://schemas.openxmlformats.org/officeDocument/2006/relationships/image" Target="../media/image5.png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image" Target="../media/image4.png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image" Target="../media/image3.png"/><Relationship Id="rId2" Type="http://schemas.openxmlformats.org/officeDocument/2006/relationships/tags" Target="../tags/tag86.xml"/><Relationship Id="rId16" Type="http://schemas.openxmlformats.org/officeDocument/2006/relationships/image" Target="../media/image2.png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94.xml"/><Relationship Id="rId19" Type="http://schemas.openxmlformats.org/officeDocument/2006/relationships/image" Target="../media/image5.png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image" Target="../media/image4.png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image" Target="../media/image3.png"/><Relationship Id="rId2" Type="http://schemas.openxmlformats.org/officeDocument/2006/relationships/tags" Target="../tags/tag100.xml"/><Relationship Id="rId16" Type="http://schemas.openxmlformats.org/officeDocument/2006/relationships/image" Target="../media/image2.png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5" Type="http://schemas.openxmlformats.org/officeDocument/2006/relationships/tags" Target="../tags/tag103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08.xml"/><Relationship Id="rId19" Type="http://schemas.openxmlformats.org/officeDocument/2006/relationships/image" Target="../media/image5.png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Тестовые задания по математике</a:t>
            </a:r>
            <a:br>
              <a:rPr lang="ru-RU" dirty="0" smtClean="0"/>
            </a:br>
            <a:r>
              <a:rPr lang="ru-RU" dirty="0" smtClean="0"/>
              <a:t> 4 класс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Нумерация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 smtClean="0"/>
              <a:t>Среди чисел 20089, 4902, 8421, 2948, 8294 наибольшим является</a:t>
            </a:r>
            <a:endParaRPr lang="ru-RU" sz="4400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20089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8421 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11560" y="4005064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8294 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4902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2948</a:t>
              </a:r>
            </a:p>
          </p:txBody>
        </p:sp>
        <p:pic>
          <p:nvPicPr>
            <p:cNvPr id="16" name="Рисунок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/>
              <a:t>Отметь число, у которого всего 329 десятков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4923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3295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2398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6329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ru-RU" sz="6000" b="1" dirty="0" smtClean="0"/>
              <a:t>Сумма 1000 + 1</a:t>
            </a:r>
            <a:endParaRPr lang="ru-RU" sz="6000" b="1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1010</a:t>
              </a:r>
              <a:endParaRPr lang="ru-RU" sz="4800" b="1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1001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1100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10001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/>
              <a:t>В записи числа 326745 в разряде десятков стоит цифра…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7</a:t>
              </a:r>
              <a:endParaRPr lang="ru-RU" sz="4800" b="1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4</a:t>
              </a:r>
              <a:endParaRPr lang="ru-RU" sz="4800" b="1" dirty="0"/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11560" y="4005064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2</a:t>
              </a:r>
              <a:endParaRPr lang="ru-RU" sz="4800" b="1" dirty="0"/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6</a:t>
              </a:r>
              <a:endParaRPr lang="ru-RU" sz="4800" b="1" dirty="0"/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/>
              <a:t>Число, содержащее 127 ед. I класса и 28 ед. II класса – это…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28127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280127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127028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12728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 smtClean="0"/>
              <a:t>Тридцать две тысячи двадцать восемь – это…</a:t>
            </a:r>
            <a:endParaRPr lang="ru-RU" sz="4400" b="1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 smtClean="0"/>
                <a:t>3228</a:t>
              </a:r>
              <a:endParaRPr lang="ru-RU" sz="4800" b="1" dirty="0"/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320028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32028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32280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 smtClean="0"/>
              <a:t>Число, содержащее 30 ед. III класса, 3 ед. II класса и 300 ед. I класса – это…</a:t>
            </a:r>
            <a:endParaRPr lang="ru-RU" sz="4400" b="1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599184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3003030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535288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300003030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447139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3003300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5479504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30003300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 smtClean="0"/>
              <a:t>Число, содержащее 20 сотен и 5 единиц – это…</a:t>
            </a:r>
            <a:endParaRPr lang="ru-RU" sz="4400" b="1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11560" y="213285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205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2005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5020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2005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/>
              <a:t>Выбери неверную запись</a:t>
            </a:r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9781 &lt; 10000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11560" y="306896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5814 &gt; 5841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918105 &gt; 814999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99999 &lt; 100000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ru-RU" sz="4400" b="1" dirty="0"/>
              <a:t>Число 1705 записано в виде суммы разрядных слагаемых</a:t>
            </a:r>
            <a:endParaRPr lang="ru-RU" sz="4400" dirty="0"/>
          </a:p>
        </p:txBody>
      </p:sp>
      <p:grpSp>
        <p:nvGrpSpPr>
          <p:cNvPr id="5" name="Группа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170+5</a:t>
              </a:r>
            </a:p>
          </p:txBody>
        </p:sp>
        <p:pic>
          <p:nvPicPr>
            <p:cNvPr id="4" name="Рисунок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1700+05</a:t>
              </a:r>
            </a:p>
          </p:txBody>
        </p:sp>
        <p:pic>
          <p:nvPicPr>
            <p:cNvPr id="7" name="Рисунок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1000+705 </a:t>
              </a:r>
            </a:p>
          </p:txBody>
        </p:sp>
        <p:pic>
          <p:nvPicPr>
            <p:cNvPr id="10" name="Рисунок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ru-RU" sz="4800" b="1" dirty="0"/>
                <a:t>1000+700+5</a:t>
              </a:r>
            </a:p>
          </p:txBody>
        </p:sp>
        <p:pic>
          <p:nvPicPr>
            <p:cNvPr id="13" name="Рисунок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B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QUESTION WEIGHT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QUESTION WEIGHT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A"/>
  <p:tag name="QUESTION WEIGH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C"/>
  <p:tag name="QUESTION WEIGHT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D"/>
  <p:tag name="QUESTION WEIGHT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QUESTION WEIGHT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B"/>
  <p:tag name="QUESTION WEIGHT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Текст вопроса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D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C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B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введите текст"/>
  <p:tag name="ANSWER TEXTBOX" val="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"/>
  <p:tag name="CORRECT ANSWER" val="D"/>
  <p:tag name="QUESTION WEIGHT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159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Тестовые задания по математике  4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Лицей № 384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   </cp:lastModifiedBy>
  <cp:revision>5</cp:revision>
  <dcterms:created xsi:type="dcterms:W3CDTF">2013-11-05T08:54:17Z</dcterms:created>
  <dcterms:modified xsi:type="dcterms:W3CDTF">2013-11-07T07:54:57Z</dcterms:modified>
</cp:coreProperties>
</file>