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EE5F1B-EF08-464D-A987-DC85F1751236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97DF5E6-C994-4E28-B4E1-9F9BA96C8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hyperlink" Target="file:///E:\animals\cats\cat_yum_yum_hw.gif" TargetMode="Externa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5;&#1080;&#1084;&#1072;&#1094;&#1080;&#1103;-1/people_a_l/cooks/baker_weddingcake_wal_aa_hw.gif" TargetMode="Externa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10.wav"/><Relationship Id="rId7" Type="http://schemas.openxmlformats.org/officeDocument/2006/relationships/audio" Target="../media/audio4.wav"/><Relationship Id="rId12" Type="http://schemas.openxmlformats.org/officeDocument/2006/relationships/image" Target="../media/image8.gi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1.wav"/><Relationship Id="rId11" Type="http://schemas.openxmlformats.org/officeDocument/2006/relationships/slide" Target="slide7.xml"/><Relationship Id="rId5" Type="http://schemas.openxmlformats.org/officeDocument/2006/relationships/audio" Target="../media/audio3.wav"/><Relationship Id="rId10" Type="http://schemas.openxmlformats.org/officeDocument/2006/relationships/audio" Target="../media/audio1.wav"/><Relationship Id="rId4" Type="http://schemas.openxmlformats.org/officeDocument/2006/relationships/audio" Target="../media/audio7.wav"/><Relationship Id="rId9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5;&#1080;&#1084;&#1072;&#1094;&#1080;&#1103;-1/people_a_l/businessmen_women/businessman_workinglate_hw.gi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928802"/>
            <a:ext cx="8305800" cy="4429156"/>
          </a:xfrm>
        </p:spPr>
        <p:txBody>
          <a:bodyPr/>
          <a:lstStyle/>
          <a:p>
            <a:r>
              <a:rPr lang="en-US" sz="3600" b="1" dirty="0" smtClean="0">
                <a:solidFill>
                  <a:srgbClr val="6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HAVE/HAS + III form (</a:t>
            </a:r>
            <a:r>
              <a:rPr lang="en-US" sz="3600" b="1" dirty="0" err="1" smtClean="0">
                <a:solidFill>
                  <a:srgbClr val="6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US" sz="3600" b="1" dirty="0" smtClean="0">
                <a:solidFill>
                  <a:srgbClr val="6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 PERFECT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ast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714620"/>
            <a:ext cx="3410968" cy="3519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1. Действие закончилось, время не указано, так как это неважно, важен факт и связь с настоящим.</a:t>
            </a:r>
          </a:p>
          <a:p>
            <a:endParaRPr lang="ru-RU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съел 25 цыплят!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Время: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Когда?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Факт: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Его раздуло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Связь с настоящим: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еще осталось несколько 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ножек)     </a:t>
            </a: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has eaten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 chickens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Едок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3857628"/>
            <a:ext cx="2214574" cy="2460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Действие, которое закончилось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                      только что</a:t>
            </a:r>
            <a:r>
              <a:rPr lang="ru-RU" sz="40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40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just)</a:t>
            </a:r>
            <a:endParaRPr lang="ru-RU" sz="4000" b="1" dirty="0" smtClean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Ничего себе! </a:t>
            </a:r>
          </a:p>
          <a:p>
            <a:pPr>
              <a:buNone/>
            </a:pPr>
            <a:r>
              <a:rPr lang="ru-RU" sz="4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Наш кот поймал мышь!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Когда?</a:t>
            </a: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Только что. И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 видно на картинке.)</a:t>
            </a:r>
          </a:p>
          <a:p>
            <a:pPr>
              <a:buNone/>
            </a:pPr>
            <a:endParaRPr lang="ru-RU" sz="40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Wow! Our cat </a:t>
            </a:r>
            <a:r>
              <a:rPr lang="en-US" sz="40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has caught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mouse!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at_yum_yum_hw">
            <a:hlinkClick r:id="rId5" action="ppaction://hlinkfil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167123" y="1714488"/>
            <a:ext cx="2787764" cy="250033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. Действие уже закончилось, а период времени – нет (</a:t>
            </a:r>
            <a:r>
              <a:rPr lang="en-US" sz="32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today,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err="1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32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week,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err="1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32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month,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err="1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32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year, all day, all night</a:t>
            </a:r>
            <a:r>
              <a:rPr lang="ru-RU" sz="32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Сегодня</a:t>
            </a:r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испёк вкусный и красивый торт.</a:t>
            </a:r>
          </a:p>
          <a:p>
            <a:pPr>
              <a:buNone/>
            </a:pP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Today he </a:t>
            </a:r>
            <a:r>
              <a:rPr lang="en-US" sz="36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has baked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tasty and beautiful cake.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baker_weddingcake_wal_aa_hw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429000"/>
            <a:ext cx="2620962" cy="314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6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Жизненный опыт.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Никогда - </a:t>
            </a:r>
            <a:r>
              <a:rPr lang="en-US" sz="3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never,</a:t>
            </a:r>
            <a:endParaRPr lang="ru-RU" sz="36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Когда-нибудь – </a:t>
            </a:r>
            <a:r>
              <a:rPr lang="en-US" sz="3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ever,</a:t>
            </a:r>
            <a:endParaRPr lang="ru-RU" sz="36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Ещё – </a:t>
            </a:r>
            <a:r>
              <a:rPr lang="en-US" sz="3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yet,</a:t>
            </a:r>
            <a:endParaRPr lang="ru-RU" sz="36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Уже - </a:t>
            </a:r>
            <a:r>
              <a:rPr lang="en-US" sz="3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already)</a:t>
            </a:r>
            <a:endParaRPr lang="ru-RU" sz="36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никогда не видел, как акула ест.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seen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a shark eat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Акула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357166"/>
            <a:ext cx="2280263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50085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PRESENT PERFECT /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Действие, которое когда-то началось и до сих пор продолжается. Для глаголов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нефизического </a:t>
            </a: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действия (состояния).</a:t>
            </a:r>
            <a:endParaRPr lang="ru-RU" b="1" dirty="0" smtClean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(for/since)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Бедный котик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хочет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утра есть.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Poor kitty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wanted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eat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morning.</a:t>
            </a:r>
          </a:p>
          <a:p>
            <a:pPr>
              <a:buNone/>
            </a:pPr>
            <a:r>
              <a:rPr lang="en-US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1. </a:t>
            </a: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Действие, которое когда-то началось и </a:t>
            </a:r>
            <a:endParaRPr lang="en-US" b="1" dirty="0" smtClean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до сих пор продолжается. Для </a:t>
            </a:r>
            <a:endParaRPr lang="en-US" b="1" dirty="0" smtClean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физического действия.</a:t>
            </a:r>
            <a:endParaRPr lang="ru-RU" b="1" dirty="0" smtClean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(for/since)</a:t>
            </a:r>
            <a:r>
              <a:rPr lang="en-US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5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Have/has + been + </a:t>
            </a:r>
            <a:r>
              <a:rPr lang="en-US" sz="35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endParaRPr lang="en-US" sz="35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Бедный котик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сидит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холодильнике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утра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Poor kitty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been sitting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the fridge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morning.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от в холодильнике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0034" y="2357430"/>
            <a:ext cx="2089562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643174" y="3071810"/>
            <a:ext cx="614366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глаголы, которые обозначают эмоции, чувства.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Например: </a:t>
            </a:r>
            <a:r>
              <a:rPr lang="en-US" dirty="0" smtClean="0">
                <a:solidFill>
                  <a:srgbClr val="C00000"/>
                </a:solidFill>
              </a:rPr>
              <a:t>to want, to love, to be, to believe, to forget,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to like, to hear, to see </a:t>
            </a:r>
            <a:r>
              <a:rPr lang="ru-RU" dirty="0" smtClean="0">
                <a:solidFill>
                  <a:srgbClr val="C00000"/>
                </a:solidFill>
              </a:rPr>
              <a:t>и т.д.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3200" dirty="0" smtClean="0"/>
              <a:t>Эти глаголы </a:t>
            </a:r>
            <a:r>
              <a:rPr lang="ru-RU" sz="3200" dirty="0" smtClean="0">
                <a:solidFill>
                  <a:srgbClr val="C00000"/>
                </a:solidFill>
              </a:rPr>
              <a:t>не могут </a:t>
            </a:r>
            <a:r>
              <a:rPr lang="ru-RU" sz="3200" dirty="0" smtClean="0"/>
              <a:t>употребляться в любых временах типа </a:t>
            </a:r>
            <a:r>
              <a:rPr lang="en-US" sz="3200" dirty="0" smtClean="0">
                <a:solidFill>
                  <a:srgbClr val="C00000"/>
                </a:solidFill>
                <a:hlinkClick r:id="rId2" action="ppaction://hlinksldjump"/>
              </a:rPr>
              <a:t>Continuous.</a:t>
            </a:r>
            <a:endParaRPr lang="ru-RU" sz="3200" dirty="0" smtClean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ГЛАГОЛЫ НЕФИЗИЧЕСКОГО ДЕЙСТВИЯ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Однако, давайте вспомним </a:t>
            </a:r>
            <a:r>
              <a:rPr lang="ru-RU" sz="2800" dirty="0" err="1" smtClean="0"/>
              <a:t>слоган</a:t>
            </a:r>
            <a:r>
              <a:rPr lang="ru-RU" sz="2800" dirty="0" smtClean="0"/>
              <a:t> </a:t>
            </a:r>
            <a:r>
              <a:rPr lang="ru-RU" sz="2800" dirty="0" err="1" smtClean="0"/>
              <a:t>МакДональдс</a:t>
            </a:r>
            <a:r>
              <a:rPr lang="ru-RU" sz="2800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                    Какое это время?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   </a:t>
            </a:r>
            <a:r>
              <a:rPr lang="en-US" sz="2800" dirty="0" smtClean="0">
                <a:solidFill>
                  <a:srgbClr val="C00000"/>
                </a:solidFill>
              </a:rPr>
              <a:t>Present Continuous!</a:t>
            </a:r>
          </a:p>
          <a:p>
            <a:pPr algn="ctr">
              <a:buNone/>
            </a:pPr>
            <a:r>
              <a:rPr lang="ru-RU" sz="2800" dirty="0" smtClean="0"/>
              <a:t>                     Почему?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Если человеку нравится какой-либо процесс, который происходит прямо сейчас, на его глазах, тогда глагол </a:t>
            </a:r>
            <a:r>
              <a:rPr lang="en-US" sz="2800" dirty="0" smtClean="0"/>
              <a:t>“to love”</a:t>
            </a:r>
            <a:r>
              <a:rPr lang="ru-RU" sz="2800" dirty="0" smtClean="0"/>
              <a:t> может употребляться в </a:t>
            </a:r>
            <a:r>
              <a:rPr lang="en-US" sz="2800" dirty="0" smtClean="0"/>
              <a:t>Present Continuous.</a:t>
            </a:r>
            <a:endParaRPr lang="ru-RU" sz="2800" dirty="0"/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928670"/>
            <a:ext cx="2214578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PRESENT PERFECT /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Результат налицо, то есть его видно. Причина этого результата объясняется 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совершенном виде.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спит,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(это видно)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потому </a:t>
            </a: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			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он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написал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100 упражнений.</a:t>
            </a: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 is sleeping because 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written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  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100 exercises.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Результат налицо, то есть его </a:t>
            </a:r>
            <a:endParaRPr lang="en-US" b="1" dirty="0" smtClean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видно. Причина этого результата </a:t>
            </a:r>
            <a:endParaRPr lang="en-US" b="1" dirty="0" smtClean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b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объясняется 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несовершенном виде.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спит,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(это видно)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потому что он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писал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всю ночь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 is sleeping because 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been writing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 night.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9" descr="businessman_workinglate_hw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071678"/>
            <a:ext cx="2744406" cy="2551946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214678" y="3500438"/>
            <a:ext cx="557216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407</TotalTime>
  <Words>336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PRESENT PERFECT</vt:lpstr>
      <vt:lpstr>Слайд 2</vt:lpstr>
      <vt:lpstr>Слайд 3</vt:lpstr>
      <vt:lpstr>Слайд 4</vt:lpstr>
      <vt:lpstr>Слайд 5</vt:lpstr>
      <vt:lpstr>Слайд 6</vt:lpstr>
      <vt:lpstr>ГЛАГОЛЫ НЕФИЗИЧЕСКОГО ДЕЙСТВИЯ</vt:lpstr>
      <vt:lpstr>Слайд 8</vt:lpstr>
      <vt:lpstr>Слайд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master</dc:creator>
  <cp:lastModifiedBy>master</cp:lastModifiedBy>
  <cp:revision>33</cp:revision>
  <dcterms:created xsi:type="dcterms:W3CDTF">2009-02-04T03:29:19Z</dcterms:created>
  <dcterms:modified xsi:type="dcterms:W3CDTF">2011-05-03T07:08:06Z</dcterms:modified>
</cp:coreProperties>
</file>