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8" autoAdjust="0"/>
    <p:restoredTop sz="94660"/>
  </p:normalViewPr>
  <p:slideViewPr>
    <p:cSldViewPr>
      <p:cViewPr varScale="1">
        <p:scale>
          <a:sx n="75" d="100"/>
          <a:sy n="75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1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5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1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7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1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3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2B63-C58C-4D1E-BA3D-AB41CA5CB3B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DDC2-ACA5-48A3-A07C-CC35B0197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открытому уроку «</a:t>
            </a:r>
            <a:r>
              <a:rPr lang="ru-RU" b="1" dirty="0" smtClean="0"/>
              <a:t>Африка</a:t>
            </a:r>
            <a:r>
              <a:rPr lang="ru-RU" b="1" dirty="0"/>
              <a:t>. Природные </a:t>
            </a:r>
            <a:r>
              <a:rPr lang="ru-RU" b="1" dirty="0" smtClean="0"/>
              <a:t>зоны»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ГБОУ Лицей </a:t>
            </a:r>
            <a:r>
              <a:rPr lang="ru-RU" dirty="0"/>
              <a:t>№384</a:t>
            </a:r>
          </a:p>
          <a:p>
            <a:r>
              <a:rPr lang="ru-RU" dirty="0"/>
              <a:t>Кировский район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75188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79" y="1544440"/>
            <a:ext cx="6849597" cy="46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29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52728" cy="53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75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382639" cy="48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2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84776" cy="467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24736" cy="488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5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0819"/>
            <a:ext cx="6984775" cy="50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3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768751" cy="489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5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68903"/>
            <a:ext cx="6264696" cy="50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4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846957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5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539077" cy="421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5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 на карте мира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7323"/>
            <a:ext cx="7056783" cy="492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7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9" y="1412776"/>
            <a:ext cx="742773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1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Африки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84776" cy="52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03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карта Африки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74824"/>
            <a:ext cx="4392488" cy="52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8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 мира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34877" cy="510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9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 Африки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14" y="1211962"/>
            <a:ext cx="3986010" cy="52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97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3373"/>
            <a:ext cx="7200800" cy="49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1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267"/>
            <a:ext cx="7416824" cy="47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86313" cy="47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Африки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18" y="1268760"/>
            <a:ext cx="6362919" cy="538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Презентация к открытому уроку «Африка. Природные зоны»</vt:lpstr>
      <vt:lpstr>Африка на карте мира</vt:lpstr>
      <vt:lpstr>Физическая карта Африки</vt:lpstr>
      <vt:lpstr>Природные зоны мира</vt:lpstr>
      <vt:lpstr>Природные зоны Африки</vt:lpstr>
      <vt:lpstr>Животные Африки</vt:lpstr>
      <vt:lpstr>Животные Африки</vt:lpstr>
      <vt:lpstr>Животные Африки</vt:lpstr>
      <vt:lpstr>Животные Африки</vt:lpstr>
      <vt:lpstr>Животные Африки</vt:lpstr>
      <vt:lpstr>Животные Африки</vt:lpstr>
      <vt:lpstr>Животные Африки</vt:lpstr>
      <vt:lpstr>Животные Африки</vt:lpstr>
      <vt:lpstr>Животные Африки</vt:lpstr>
      <vt:lpstr>Растения Африки</vt:lpstr>
      <vt:lpstr>Растения Африки</vt:lpstr>
      <vt:lpstr>Растения Африки</vt:lpstr>
      <vt:lpstr>Растения Африки</vt:lpstr>
      <vt:lpstr>Растения Африки</vt:lpstr>
      <vt:lpstr>Растения Африки</vt:lpstr>
      <vt:lpstr>Растения Африки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открытому уроку «Африка. Природные зоны»</dc:title>
  <dc:creator>СашЮля</dc:creator>
  <cp:lastModifiedBy>СашЮля</cp:lastModifiedBy>
  <cp:revision>2</cp:revision>
  <dcterms:created xsi:type="dcterms:W3CDTF">2014-12-07T15:37:17Z</dcterms:created>
  <dcterms:modified xsi:type="dcterms:W3CDTF">2014-12-07T15:53:24Z</dcterms:modified>
</cp:coreProperties>
</file>