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3" r:id="rId4"/>
    <p:sldId id="270" r:id="rId5"/>
    <p:sldId id="264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BDC7A33-60AE-4308-BBE6-E97C7D56DBD3}">
          <p14:sldIdLst>
            <p14:sldId id="256"/>
            <p14:sldId id="260"/>
            <p14:sldId id="263"/>
            <p14:sldId id="270"/>
            <p14:sldId id="264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05D399-02CC-4395-B227-7A0A77CF06F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D1139-23DB-471C-AFF1-AA2116E3AD07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НАКОНЕЦ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8F15D1-1C58-47B8-8CA6-F27384E8B413}" type="parTrans" cxnId="{E0E9CF09-1D6F-4AEC-8AC5-1A844EF37378}">
      <dgm:prSet/>
      <dgm:spPr/>
      <dgm:t>
        <a:bodyPr/>
        <a:lstStyle/>
        <a:p>
          <a:endParaRPr lang="ru-RU"/>
        </a:p>
      </dgm:t>
    </dgm:pt>
    <dgm:pt modelId="{487B6A56-AEA5-4B17-8A16-B5CC17902E36}" type="sibTrans" cxnId="{E0E9CF09-1D6F-4AEC-8AC5-1A844EF37378}">
      <dgm:prSet/>
      <dgm:spPr/>
      <dgm:t>
        <a:bodyPr/>
        <a:lstStyle/>
        <a:p>
          <a:endParaRPr lang="ru-RU"/>
        </a:p>
      </dgm:t>
    </dgm:pt>
    <dgm:pt modelId="{F1125E3B-9E10-4998-8940-9B52131BA004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синонимично словам </a:t>
          </a:r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ЕЩЁ; </a:t>
          </a:r>
          <a:r>
            <a:rPr lang="ru-RU" sz="20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содержит оценку факта</a:t>
          </a:r>
          <a:endParaRPr lang="ru-RU" sz="20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B9F9D2-0519-47C1-9CF3-644A7A5E5E9C}" type="parTrans" cxnId="{2C85C513-379D-4421-900D-C24372DAB322}">
      <dgm:prSet/>
      <dgm:spPr/>
      <dgm:t>
        <a:bodyPr/>
        <a:lstStyle/>
        <a:p>
          <a:endParaRPr lang="ru-RU"/>
        </a:p>
      </dgm:t>
    </dgm:pt>
    <dgm:pt modelId="{9971EF88-0DB4-4582-B02D-2D2E59C4DC31}" type="sibTrans" cxnId="{2C85C513-379D-4421-900D-C24372DAB322}">
      <dgm:prSet/>
      <dgm:spPr/>
      <dgm:t>
        <a:bodyPr/>
        <a:lstStyle/>
        <a:p>
          <a:endParaRPr lang="ru-RU"/>
        </a:p>
      </dgm:t>
    </dgm:pt>
    <dgm:pt modelId="{060CA695-DBA5-487F-8AD6-EA727ED24D40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является вводным словом и выделяется запятыми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EA849F-0F96-46D0-9D17-EA72DDC37618}" type="parTrans" cxnId="{0090209D-B890-4997-B1E8-22DE9B9F833B}">
      <dgm:prSet/>
      <dgm:spPr/>
      <dgm:t>
        <a:bodyPr/>
        <a:lstStyle/>
        <a:p>
          <a:endParaRPr lang="ru-RU"/>
        </a:p>
      </dgm:t>
    </dgm:pt>
    <dgm:pt modelId="{69558965-9678-43D6-AC37-8FE25F9EE43A}" type="sibTrans" cxnId="{0090209D-B890-4997-B1E8-22DE9B9F833B}">
      <dgm:prSet/>
      <dgm:spPr/>
      <dgm:t>
        <a:bodyPr/>
        <a:lstStyle/>
        <a:p>
          <a:endParaRPr lang="ru-RU"/>
        </a:p>
      </dgm:t>
    </dgm:pt>
    <dgm:pt modelId="{99DFFBB5-67A0-46D2-9080-72F9973C0851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имеет значение «напоследок», «после всего», «в результате всего»; = наконец-то</a:t>
          </a:r>
          <a:endParaRPr lang="ru-RU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4DD54-A2BE-468D-A443-1FDDA4383B78}" type="parTrans" cxnId="{EAA905F2-77ED-4E97-8D32-56073CD278C7}">
      <dgm:prSet/>
      <dgm:spPr/>
      <dgm:t>
        <a:bodyPr/>
        <a:lstStyle/>
        <a:p>
          <a:endParaRPr lang="ru-RU"/>
        </a:p>
      </dgm:t>
    </dgm:pt>
    <dgm:pt modelId="{2A465C0F-4A39-4C5B-83F7-F7A43F38749B}" type="sibTrans" cxnId="{EAA905F2-77ED-4E97-8D32-56073CD278C7}">
      <dgm:prSet/>
      <dgm:spPr/>
      <dgm:t>
        <a:bodyPr/>
        <a:lstStyle/>
        <a:p>
          <a:endParaRPr lang="ru-RU"/>
        </a:p>
      </dgm:t>
    </dgm:pt>
    <dgm:pt modelId="{E568E20A-6C68-43CF-9720-5C2BC7FF2A47}">
      <dgm:prSet phldrT="[Текст]" custT="1"/>
      <dgm:spPr/>
      <dgm:t>
        <a:bodyPr/>
        <a:lstStyle/>
        <a:p>
          <a:r>
            <a:rPr lang="ru-RU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является вводным словом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</a:t>
          </a:r>
          <a:r>
            <a:rPr lang="ru-RU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выделяется запятыми</a:t>
          </a:r>
          <a:endParaRPr lang="ru-RU" sz="2000" u="none" dirty="0"/>
        </a:p>
      </dgm:t>
    </dgm:pt>
    <dgm:pt modelId="{6249C28F-1F05-436D-B148-8724AEBECA98}" type="parTrans" cxnId="{E2A90369-E3B6-4497-AB48-241FAF0CFEE5}">
      <dgm:prSet/>
      <dgm:spPr/>
      <dgm:t>
        <a:bodyPr/>
        <a:lstStyle/>
        <a:p>
          <a:endParaRPr lang="ru-RU"/>
        </a:p>
      </dgm:t>
    </dgm:pt>
    <dgm:pt modelId="{0FE5E21B-FBC6-441A-875B-978B3021706A}" type="sibTrans" cxnId="{E2A90369-E3B6-4497-AB48-241FAF0CFEE5}">
      <dgm:prSet/>
      <dgm:spPr/>
      <dgm:t>
        <a:bodyPr/>
        <a:lstStyle/>
        <a:p>
          <a:endParaRPr lang="ru-RU"/>
        </a:p>
      </dgm:t>
    </dgm:pt>
    <dgm:pt modelId="{843EA688-8B62-4DE1-9608-14804631D842}" type="pres">
      <dgm:prSet presAssocID="{EA05D399-02CC-4395-B227-7A0A77CF06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E79068-0583-496F-9AF8-32D7808F98AA}" type="pres">
      <dgm:prSet presAssocID="{6C3D1139-23DB-471C-AFF1-AA2116E3AD07}" presName="hierRoot1" presStyleCnt="0"/>
      <dgm:spPr/>
    </dgm:pt>
    <dgm:pt modelId="{EBD245F3-0A55-409A-A527-DD69BA44BDB2}" type="pres">
      <dgm:prSet presAssocID="{6C3D1139-23DB-471C-AFF1-AA2116E3AD07}" presName="composite" presStyleCnt="0"/>
      <dgm:spPr/>
    </dgm:pt>
    <dgm:pt modelId="{22796E75-60F5-41BB-BB1B-A1B19DBFF093}" type="pres">
      <dgm:prSet presAssocID="{6C3D1139-23DB-471C-AFF1-AA2116E3AD07}" presName="background" presStyleLbl="node0" presStyleIdx="0" presStyleCnt="1"/>
      <dgm:spPr/>
    </dgm:pt>
    <dgm:pt modelId="{98DADBD4-9040-4B13-A610-09A69938BB95}" type="pres">
      <dgm:prSet presAssocID="{6C3D1139-23DB-471C-AFF1-AA2116E3AD07}" presName="text" presStyleLbl="fgAcc0" presStyleIdx="0" presStyleCnt="1" custScaleX="153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46698B-EEC4-4A98-97D3-B512E962ECB8}" type="pres">
      <dgm:prSet presAssocID="{6C3D1139-23DB-471C-AFF1-AA2116E3AD07}" presName="hierChild2" presStyleCnt="0"/>
      <dgm:spPr/>
    </dgm:pt>
    <dgm:pt modelId="{78BDC78D-1D3C-40AC-881A-95BF4EE80DA0}" type="pres">
      <dgm:prSet presAssocID="{4AB9F9D2-0519-47C1-9CF3-644A7A5E5E9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70F9FCF-8BE2-4CB4-863A-CDE8709EBEE3}" type="pres">
      <dgm:prSet presAssocID="{F1125E3B-9E10-4998-8940-9B52131BA004}" presName="hierRoot2" presStyleCnt="0"/>
      <dgm:spPr/>
    </dgm:pt>
    <dgm:pt modelId="{98EC1C85-3692-4630-875A-AB75F147E64F}" type="pres">
      <dgm:prSet presAssocID="{F1125E3B-9E10-4998-8940-9B52131BA004}" presName="composite2" presStyleCnt="0"/>
      <dgm:spPr/>
    </dgm:pt>
    <dgm:pt modelId="{8300E76D-6678-4A47-A10C-E7DA02C1CEDD}" type="pres">
      <dgm:prSet presAssocID="{F1125E3B-9E10-4998-8940-9B52131BA004}" presName="background2" presStyleLbl="node2" presStyleIdx="0" presStyleCnt="2"/>
      <dgm:spPr/>
    </dgm:pt>
    <dgm:pt modelId="{6E934744-BB9E-4888-ADBD-4B1990EB64E4}" type="pres">
      <dgm:prSet presAssocID="{F1125E3B-9E10-4998-8940-9B52131BA004}" presName="text2" presStyleLbl="fgAcc2" presStyleIdx="0" presStyleCnt="2" custScaleX="152411" custScaleY="111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933227-AD29-42F2-AEF8-4A334A61A71D}" type="pres">
      <dgm:prSet presAssocID="{F1125E3B-9E10-4998-8940-9B52131BA004}" presName="hierChild3" presStyleCnt="0"/>
      <dgm:spPr/>
    </dgm:pt>
    <dgm:pt modelId="{BAB283EF-A59A-4A1C-9EE2-33348B1B7842}" type="pres">
      <dgm:prSet presAssocID="{5DEA849F-0F96-46D0-9D17-EA72DDC3761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53092F1-2AA7-4F64-AF98-A8ABBA12BB9F}" type="pres">
      <dgm:prSet presAssocID="{060CA695-DBA5-487F-8AD6-EA727ED24D40}" presName="hierRoot3" presStyleCnt="0"/>
      <dgm:spPr/>
    </dgm:pt>
    <dgm:pt modelId="{189E6641-AE99-48BF-A193-6B25B557E99E}" type="pres">
      <dgm:prSet presAssocID="{060CA695-DBA5-487F-8AD6-EA727ED24D40}" presName="composite3" presStyleCnt="0"/>
      <dgm:spPr/>
    </dgm:pt>
    <dgm:pt modelId="{232B00FC-4E5E-4266-8026-681570E7145F}" type="pres">
      <dgm:prSet presAssocID="{060CA695-DBA5-487F-8AD6-EA727ED24D40}" presName="background3" presStyleLbl="node3" presStyleIdx="0" presStyleCnt="2"/>
      <dgm:spPr/>
    </dgm:pt>
    <dgm:pt modelId="{1FF8A882-5D01-4B01-A14B-83A314179DE6}" type="pres">
      <dgm:prSet presAssocID="{060CA695-DBA5-487F-8AD6-EA727ED24D40}" presName="text3" presStyleLbl="fgAcc3" presStyleIdx="0" presStyleCnt="2" custScaleX="160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BA7D7-4366-4B3F-B979-526B583E2CD8}" type="pres">
      <dgm:prSet presAssocID="{060CA695-DBA5-487F-8AD6-EA727ED24D40}" presName="hierChild4" presStyleCnt="0"/>
      <dgm:spPr/>
    </dgm:pt>
    <dgm:pt modelId="{892B2FA8-E6D0-4BAE-A2F9-CA7E7925C3F8}" type="pres">
      <dgm:prSet presAssocID="{E894DD54-A2BE-468D-A443-1FDDA4383B7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8B55775-B6F3-4088-B40F-E75A67D736D4}" type="pres">
      <dgm:prSet presAssocID="{99DFFBB5-67A0-46D2-9080-72F9973C0851}" presName="hierRoot2" presStyleCnt="0"/>
      <dgm:spPr/>
    </dgm:pt>
    <dgm:pt modelId="{19ABBE56-F804-46C3-B3EB-0A60461D16F0}" type="pres">
      <dgm:prSet presAssocID="{99DFFBB5-67A0-46D2-9080-72F9973C0851}" presName="composite2" presStyleCnt="0"/>
      <dgm:spPr/>
    </dgm:pt>
    <dgm:pt modelId="{44873C3D-924B-4DF6-98C5-B14D6C031526}" type="pres">
      <dgm:prSet presAssocID="{99DFFBB5-67A0-46D2-9080-72F9973C0851}" presName="background2" presStyleLbl="node2" presStyleIdx="1" presStyleCnt="2"/>
      <dgm:spPr/>
    </dgm:pt>
    <dgm:pt modelId="{4C834F36-C5E5-45AA-B092-BA6778EC7EBA}" type="pres">
      <dgm:prSet presAssocID="{99DFFBB5-67A0-46D2-9080-72F9973C0851}" presName="text2" presStyleLbl="fgAcc2" presStyleIdx="1" presStyleCnt="2" custScaleX="204249" custScaleY="110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DB1E79-2ACA-4F31-B423-3191E3B8DD37}" type="pres">
      <dgm:prSet presAssocID="{99DFFBB5-67A0-46D2-9080-72F9973C0851}" presName="hierChild3" presStyleCnt="0"/>
      <dgm:spPr/>
    </dgm:pt>
    <dgm:pt modelId="{933DB53A-3D25-42CF-9C4D-191F09B87C92}" type="pres">
      <dgm:prSet presAssocID="{6249C28F-1F05-436D-B148-8724AEBECA9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86AAD05-9DF0-4A0A-A0C3-5E39BE25F227}" type="pres">
      <dgm:prSet presAssocID="{E568E20A-6C68-43CF-9720-5C2BC7FF2A47}" presName="hierRoot3" presStyleCnt="0"/>
      <dgm:spPr/>
    </dgm:pt>
    <dgm:pt modelId="{636AD391-A80F-44D7-954E-C0EC62B9BED7}" type="pres">
      <dgm:prSet presAssocID="{E568E20A-6C68-43CF-9720-5C2BC7FF2A47}" presName="composite3" presStyleCnt="0"/>
      <dgm:spPr/>
    </dgm:pt>
    <dgm:pt modelId="{69503D92-57B1-4218-9A35-5D6589F6291C}" type="pres">
      <dgm:prSet presAssocID="{E568E20A-6C68-43CF-9720-5C2BC7FF2A47}" presName="background3" presStyleLbl="node3" presStyleIdx="1" presStyleCnt="2"/>
      <dgm:spPr/>
    </dgm:pt>
    <dgm:pt modelId="{6911DC08-B1BD-4BC6-B833-46D2B20E84CF}" type="pres">
      <dgm:prSet presAssocID="{E568E20A-6C68-43CF-9720-5C2BC7FF2A47}" presName="text3" presStyleLbl="fgAcc3" presStyleIdx="1" presStyleCnt="2" custScaleX="161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A2E173-40D7-4EE8-8B15-1BAD52BDD6AC}" type="pres">
      <dgm:prSet presAssocID="{E568E20A-6C68-43CF-9720-5C2BC7FF2A47}" presName="hierChild4" presStyleCnt="0"/>
      <dgm:spPr/>
    </dgm:pt>
  </dgm:ptLst>
  <dgm:cxnLst>
    <dgm:cxn modelId="{E2A90369-E3B6-4497-AB48-241FAF0CFEE5}" srcId="{99DFFBB5-67A0-46D2-9080-72F9973C0851}" destId="{E568E20A-6C68-43CF-9720-5C2BC7FF2A47}" srcOrd="0" destOrd="0" parTransId="{6249C28F-1F05-436D-B148-8724AEBECA98}" sibTransId="{0FE5E21B-FBC6-441A-875B-978B3021706A}"/>
    <dgm:cxn modelId="{2C85C513-379D-4421-900D-C24372DAB322}" srcId="{6C3D1139-23DB-471C-AFF1-AA2116E3AD07}" destId="{F1125E3B-9E10-4998-8940-9B52131BA004}" srcOrd="0" destOrd="0" parTransId="{4AB9F9D2-0519-47C1-9CF3-644A7A5E5E9C}" sibTransId="{9971EF88-0DB4-4582-B02D-2D2E59C4DC31}"/>
    <dgm:cxn modelId="{E0E9CF09-1D6F-4AEC-8AC5-1A844EF37378}" srcId="{EA05D399-02CC-4395-B227-7A0A77CF06F6}" destId="{6C3D1139-23DB-471C-AFF1-AA2116E3AD07}" srcOrd="0" destOrd="0" parTransId="{208F15D1-1C58-47B8-8CA6-F27384E8B413}" sibTransId="{487B6A56-AEA5-4B17-8A16-B5CC17902E36}"/>
    <dgm:cxn modelId="{3F53F1B5-8913-4CCF-A068-569E95CB997A}" type="presOf" srcId="{E568E20A-6C68-43CF-9720-5C2BC7FF2A47}" destId="{6911DC08-B1BD-4BC6-B833-46D2B20E84CF}" srcOrd="0" destOrd="0" presId="urn:microsoft.com/office/officeart/2005/8/layout/hierarchy1"/>
    <dgm:cxn modelId="{D4ACC156-5B11-40B0-B633-E876D8650631}" type="presOf" srcId="{99DFFBB5-67A0-46D2-9080-72F9973C0851}" destId="{4C834F36-C5E5-45AA-B092-BA6778EC7EBA}" srcOrd="0" destOrd="0" presId="urn:microsoft.com/office/officeart/2005/8/layout/hierarchy1"/>
    <dgm:cxn modelId="{8936C85E-1F35-497E-9EFE-FF76ED5EBEEB}" type="presOf" srcId="{4AB9F9D2-0519-47C1-9CF3-644A7A5E5E9C}" destId="{78BDC78D-1D3C-40AC-881A-95BF4EE80DA0}" srcOrd="0" destOrd="0" presId="urn:microsoft.com/office/officeart/2005/8/layout/hierarchy1"/>
    <dgm:cxn modelId="{0090209D-B890-4997-B1E8-22DE9B9F833B}" srcId="{F1125E3B-9E10-4998-8940-9B52131BA004}" destId="{060CA695-DBA5-487F-8AD6-EA727ED24D40}" srcOrd="0" destOrd="0" parTransId="{5DEA849F-0F96-46D0-9D17-EA72DDC37618}" sibTransId="{69558965-9678-43D6-AC37-8FE25F9EE43A}"/>
    <dgm:cxn modelId="{EAA905F2-77ED-4E97-8D32-56073CD278C7}" srcId="{6C3D1139-23DB-471C-AFF1-AA2116E3AD07}" destId="{99DFFBB5-67A0-46D2-9080-72F9973C0851}" srcOrd="1" destOrd="0" parTransId="{E894DD54-A2BE-468D-A443-1FDDA4383B78}" sibTransId="{2A465C0F-4A39-4C5B-83F7-F7A43F38749B}"/>
    <dgm:cxn modelId="{C2ACC9E7-27EE-40DF-BF8C-6301E3848809}" type="presOf" srcId="{E894DD54-A2BE-468D-A443-1FDDA4383B78}" destId="{892B2FA8-E6D0-4BAE-A2F9-CA7E7925C3F8}" srcOrd="0" destOrd="0" presId="urn:microsoft.com/office/officeart/2005/8/layout/hierarchy1"/>
    <dgm:cxn modelId="{FBB1194F-480D-4FCC-B898-8CAC4F31B7E6}" type="presOf" srcId="{5DEA849F-0F96-46D0-9D17-EA72DDC37618}" destId="{BAB283EF-A59A-4A1C-9EE2-33348B1B7842}" srcOrd="0" destOrd="0" presId="urn:microsoft.com/office/officeart/2005/8/layout/hierarchy1"/>
    <dgm:cxn modelId="{CEB67BA5-AE15-44F5-B80A-20A9E862AB7E}" type="presOf" srcId="{060CA695-DBA5-487F-8AD6-EA727ED24D40}" destId="{1FF8A882-5D01-4B01-A14B-83A314179DE6}" srcOrd="0" destOrd="0" presId="urn:microsoft.com/office/officeart/2005/8/layout/hierarchy1"/>
    <dgm:cxn modelId="{DC51A76D-3BEA-43F0-A78F-660FACD351A3}" type="presOf" srcId="{EA05D399-02CC-4395-B227-7A0A77CF06F6}" destId="{843EA688-8B62-4DE1-9608-14804631D842}" srcOrd="0" destOrd="0" presId="urn:microsoft.com/office/officeart/2005/8/layout/hierarchy1"/>
    <dgm:cxn modelId="{7DBA4F90-3A67-4EB4-87B6-5C03150F4277}" type="presOf" srcId="{F1125E3B-9E10-4998-8940-9B52131BA004}" destId="{6E934744-BB9E-4888-ADBD-4B1990EB64E4}" srcOrd="0" destOrd="0" presId="urn:microsoft.com/office/officeart/2005/8/layout/hierarchy1"/>
    <dgm:cxn modelId="{B6E3E046-0DD6-45B7-AEA7-5ACC9D53B46F}" type="presOf" srcId="{6C3D1139-23DB-471C-AFF1-AA2116E3AD07}" destId="{98DADBD4-9040-4B13-A610-09A69938BB95}" srcOrd="0" destOrd="0" presId="urn:microsoft.com/office/officeart/2005/8/layout/hierarchy1"/>
    <dgm:cxn modelId="{F2493F49-720A-49A9-B283-C73056E5011A}" type="presOf" srcId="{6249C28F-1F05-436D-B148-8724AEBECA98}" destId="{933DB53A-3D25-42CF-9C4D-191F09B87C92}" srcOrd="0" destOrd="0" presId="urn:microsoft.com/office/officeart/2005/8/layout/hierarchy1"/>
    <dgm:cxn modelId="{6B1A8C2B-A763-4C3F-81D4-18F602AC335B}" type="presParOf" srcId="{843EA688-8B62-4DE1-9608-14804631D842}" destId="{69E79068-0583-496F-9AF8-32D7808F98AA}" srcOrd="0" destOrd="0" presId="urn:microsoft.com/office/officeart/2005/8/layout/hierarchy1"/>
    <dgm:cxn modelId="{D665F000-5B10-4082-8B02-6C5F78AB0911}" type="presParOf" srcId="{69E79068-0583-496F-9AF8-32D7808F98AA}" destId="{EBD245F3-0A55-409A-A527-DD69BA44BDB2}" srcOrd="0" destOrd="0" presId="urn:microsoft.com/office/officeart/2005/8/layout/hierarchy1"/>
    <dgm:cxn modelId="{D3D60DEF-6D8C-4EEB-B806-767CF04B0E36}" type="presParOf" srcId="{EBD245F3-0A55-409A-A527-DD69BA44BDB2}" destId="{22796E75-60F5-41BB-BB1B-A1B19DBFF093}" srcOrd="0" destOrd="0" presId="urn:microsoft.com/office/officeart/2005/8/layout/hierarchy1"/>
    <dgm:cxn modelId="{44E6FB74-40CE-47FA-87F0-D5A036212813}" type="presParOf" srcId="{EBD245F3-0A55-409A-A527-DD69BA44BDB2}" destId="{98DADBD4-9040-4B13-A610-09A69938BB95}" srcOrd="1" destOrd="0" presId="urn:microsoft.com/office/officeart/2005/8/layout/hierarchy1"/>
    <dgm:cxn modelId="{C119FEA7-3E2D-41F3-A480-9987C3D4C60A}" type="presParOf" srcId="{69E79068-0583-496F-9AF8-32D7808F98AA}" destId="{D046698B-EEC4-4A98-97D3-B512E962ECB8}" srcOrd="1" destOrd="0" presId="urn:microsoft.com/office/officeart/2005/8/layout/hierarchy1"/>
    <dgm:cxn modelId="{01762430-64FD-406D-9FC3-F7BF79647CBE}" type="presParOf" srcId="{D046698B-EEC4-4A98-97D3-B512E962ECB8}" destId="{78BDC78D-1D3C-40AC-881A-95BF4EE80DA0}" srcOrd="0" destOrd="0" presId="urn:microsoft.com/office/officeart/2005/8/layout/hierarchy1"/>
    <dgm:cxn modelId="{DB0DD94C-49AA-49E9-8DBA-A3A76A6D4340}" type="presParOf" srcId="{D046698B-EEC4-4A98-97D3-B512E962ECB8}" destId="{670F9FCF-8BE2-4CB4-863A-CDE8709EBEE3}" srcOrd="1" destOrd="0" presId="urn:microsoft.com/office/officeart/2005/8/layout/hierarchy1"/>
    <dgm:cxn modelId="{ED1711F2-1FD9-45A6-9D13-3AB8CA4A7005}" type="presParOf" srcId="{670F9FCF-8BE2-4CB4-863A-CDE8709EBEE3}" destId="{98EC1C85-3692-4630-875A-AB75F147E64F}" srcOrd="0" destOrd="0" presId="urn:microsoft.com/office/officeart/2005/8/layout/hierarchy1"/>
    <dgm:cxn modelId="{AC41BFA1-DBE7-47D5-B9D7-BC807D9427CC}" type="presParOf" srcId="{98EC1C85-3692-4630-875A-AB75F147E64F}" destId="{8300E76D-6678-4A47-A10C-E7DA02C1CEDD}" srcOrd="0" destOrd="0" presId="urn:microsoft.com/office/officeart/2005/8/layout/hierarchy1"/>
    <dgm:cxn modelId="{394D8107-347F-4665-A0D3-70A73713E361}" type="presParOf" srcId="{98EC1C85-3692-4630-875A-AB75F147E64F}" destId="{6E934744-BB9E-4888-ADBD-4B1990EB64E4}" srcOrd="1" destOrd="0" presId="urn:microsoft.com/office/officeart/2005/8/layout/hierarchy1"/>
    <dgm:cxn modelId="{C1BC43C6-91A0-43F3-85C7-0A3B5CB551EE}" type="presParOf" srcId="{670F9FCF-8BE2-4CB4-863A-CDE8709EBEE3}" destId="{4F933227-AD29-42F2-AEF8-4A334A61A71D}" srcOrd="1" destOrd="0" presId="urn:microsoft.com/office/officeart/2005/8/layout/hierarchy1"/>
    <dgm:cxn modelId="{624E03CC-87F5-4BE7-9248-E62FBDD4C363}" type="presParOf" srcId="{4F933227-AD29-42F2-AEF8-4A334A61A71D}" destId="{BAB283EF-A59A-4A1C-9EE2-33348B1B7842}" srcOrd="0" destOrd="0" presId="urn:microsoft.com/office/officeart/2005/8/layout/hierarchy1"/>
    <dgm:cxn modelId="{2EE1F675-71D2-4821-A08C-6CE90339F8B7}" type="presParOf" srcId="{4F933227-AD29-42F2-AEF8-4A334A61A71D}" destId="{F53092F1-2AA7-4F64-AF98-A8ABBA12BB9F}" srcOrd="1" destOrd="0" presId="urn:microsoft.com/office/officeart/2005/8/layout/hierarchy1"/>
    <dgm:cxn modelId="{6E964ED4-CB15-4BA2-A980-4E31EC427717}" type="presParOf" srcId="{F53092F1-2AA7-4F64-AF98-A8ABBA12BB9F}" destId="{189E6641-AE99-48BF-A193-6B25B557E99E}" srcOrd="0" destOrd="0" presId="urn:microsoft.com/office/officeart/2005/8/layout/hierarchy1"/>
    <dgm:cxn modelId="{5AB7E0CC-2528-4377-ACBA-A77821C11715}" type="presParOf" srcId="{189E6641-AE99-48BF-A193-6B25B557E99E}" destId="{232B00FC-4E5E-4266-8026-681570E7145F}" srcOrd="0" destOrd="0" presId="urn:microsoft.com/office/officeart/2005/8/layout/hierarchy1"/>
    <dgm:cxn modelId="{095E0544-AFB9-48C3-9525-1D1B698F6DB6}" type="presParOf" srcId="{189E6641-AE99-48BF-A193-6B25B557E99E}" destId="{1FF8A882-5D01-4B01-A14B-83A314179DE6}" srcOrd="1" destOrd="0" presId="urn:microsoft.com/office/officeart/2005/8/layout/hierarchy1"/>
    <dgm:cxn modelId="{6E46E328-F45B-409C-B3B2-CBFF979F5517}" type="presParOf" srcId="{F53092F1-2AA7-4F64-AF98-A8ABBA12BB9F}" destId="{6AABA7D7-4366-4B3F-B979-526B583E2CD8}" srcOrd="1" destOrd="0" presId="urn:microsoft.com/office/officeart/2005/8/layout/hierarchy1"/>
    <dgm:cxn modelId="{0F426F63-B1E3-4FDF-AAD2-1BABAE699317}" type="presParOf" srcId="{D046698B-EEC4-4A98-97D3-B512E962ECB8}" destId="{892B2FA8-E6D0-4BAE-A2F9-CA7E7925C3F8}" srcOrd="2" destOrd="0" presId="urn:microsoft.com/office/officeart/2005/8/layout/hierarchy1"/>
    <dgm:cxn modelId="{F4656FFD-32A3-438C-AEBE-F00604E5DF25}" type="presParOf" srcId="{D046698B-EEC4-4A98-97D3-B512E962ECB8}" destId="{B8B55775-B6F3-4088-B40F-E75A67D736D4}" srcOrd="3" destOrd="0" presId="urn:microsoft.com/office/officeart/2005/8/layout/hierarchy1"/>
    <dgm:cxn modelId="{5737252A-7421-46DF-8204-122918B0BA07}" type="presParOf" srcId="{B8B55775-B6F3-4088-B40F-E75A67D736D4}" destId="{19ABBE56-F804-46C3-B3EB-0A60461D16F0}" srcOrd="0" destOrd="0" presId="urn:microsoft.com/office/officeart/2005/8/layout/hierarchy1"/>
    <dgm:cxn modelId="{E70F85B2-F3F3-47EA-B8AE-B6665052CE91}" type="presParOf" srcId="{19ABBE56-F804-46C3-B3EB-0A60461D16F0}" destId="{44873C3D-924B-4DF6-98C5-B14D6C031526}" srcOrd="0" destOrd="0" presId="urn:microsoft.com/office/officeart/2005/8/layout/hierarchy1"/>
    <dgm:cxn modelId="{6CC6D4D6-3176-41DE-8E6F-034001328485}" type="presParOf" srcId="{19ABBE56-F804-46C3-B3EB-0A60461D16F0}" destId="{4C834F36-C5E5-45AA-B092-BA6778EC7EBA}" srcOrd="1" destOrd="0" presId="urn:microsoft.com/office/officeart/2005/8/layout/hierarchy1"/>
    <dgm:cxn modelId="{5EF3DF2E-B612-4670-809F-DCB3CB949AAF}" type="presParOf" srcId="{B8B55775-B6F3-4088-B40F-E75A67D736D4}" destId="{23DB1E79-2ACA-4F31-B423-3191E3B8DD37}" srcOrd="1" destOrd="0" presId="urn:microsoft.com/office/officeart/2005/8/layout/hierarchy1"/>
    <dgm:cxn modelId="{E7802FAC-69AD-4B3E-93F4-5A36407064C4}" type="presParOf" srcId="{23DB1E79-2ACA-4F31-B423-3191E3B8DD37}" destId="{933DB53A-3D25-42CF-9C4D-191F09B87C92}" srcOrd="0" destOrd="0" presId="urn:microsoft.com/office/officeart/2005/8/layout/hierarchy1"/>
    <dgm:cxn modelId="{77DD4C41-7128-4713-9F1C-D7E1C0235C62}" type="presParOf" srcId="{23DB1E79-2ACA-4F31-B423-3191E3B8DD37}" destId="{486AAD05-9DF0-4A0A-A0C3-5E39BE25F227}" srcOrd="1" destOrd="0" presId="urn:microsoft.com/office/officeart/2005/8/layout/hierarchy1"/>
    <dgm:cxn modelId="{62C87C4E-91F7-4796-9ECC-25A3A8F6E6DE}" type="presParOf" srcId="{486AAD05-9DF0-4A0A-A0C3-5E39BE25F227}" destId="{636AD391-A80F-44D7-954E-C0EC62B9BED7}" srcOrd="0" destOrd="0" presId="urn:microsoft.com/office/officeart/2005/8/layout/hierarchy1"/>
    <dgm:cxn modelId="{C11D3929-3AC4-4013-80EB-38E391CED254}" type="presParOf" srcId="{636AD391-A80F-44D7-954E-C0EC62B9BED7}" destId="{69503D92-57B1-4218-9A35-5D6589F6291C}" srcOrd="0" destOrd="0" presId="urn:microsoft.com/office/officeart/2005/8/layout/hierarchy1"/>
    <dgm:cxn modelId="{CFA675E5-6236-4DF5-9614-FBA54016D497}" type="presParOf" srcId="{636AD391-A80F-44D7-954E-C0EC62B9BED7}" destId="{6911DC08-B1BD-4BC6-B833-46D2B20E84CF}" srcOrd="1" destOrd="0" presId="urn:microsoft.com/office/officeart/2005/8/layout/hierarchy1"/>
    <dgm:cxn modelId="{9493C331-9789-462A-84F9-13E6C03759A0}" type="presParOf" srcId="{486AAD05-9DF0-4A0A-A0C3-5E39BE25F227}" destId="{89A2E173-40D7-4EE8-8B15-1BAD52BDD6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05D399-02CC-4395-B227-7A0A77CF06F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D1139-23DB-471C-AFF1-AA2116E3AD07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ОДНАКО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8F15D1-1C58-47B8-8CA6-F27384E8B413}" type="parTrans" cxnId="{E0E9CF09-1D6F-4AEC-8AC5-1A844EF37378}">
      <dgm:prSet/>
      <dgm:spPr/>
      <dgm:t>
        <a:bodyPr/>
        <a:lstStyle/>
        <a:p>
          <a:endParaRPr lang="ru-RU"/>
        </a:p>
      </dgm:t>
    </dgm:pt>
    <dgm:pt modelId="{487B6A56-AEA5-4B17-8A16-B5CC17902E36}" type="sibTrans" cxnId="{E0E9CF09-1D6F-4AEC-8AC5-1A844EF37378}">
      <dgm:prSet/>
      <dgm:spPr/>
      <dgm:t>
        <a:bodyPr/>
        <a:lstStyle/>
        <a:p>
          <a:endParaRPr lang="ru-RU"/>
        </a:p>
      </dgm:t>
    </dgm:pt>
    <dgm:pt modelId="{F1125E3B-9E10-4998-8940-9B52131BA004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стоит в середине простого предложения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B9F9D2-0519-47C1-9CF3-644A7A5E5E9C}" type="parTrans" cxnId="{2C85C513-379D-4421-900D-C24372DAB322}">
      <dgm:prSet/>
      <dgm:spPr/>
      <dgm:t>
        <a:bodyPr/>
        <a:lstStyle/>
        <a:p>
          <a:endParaRPr lang="ru-RU"/>
        </a:p>
      </dgm:t>
    </dgm:pt>
    <dgm:pt modelId="{9971EF88-0DB4-4582-B02D-2D2E59C4DC31}" type="sibTrans" cxnId="{2C85C513-379D-4421-900D-C24372DAB322}">
      <dgm:prSet/>
      <dgm:spPr/>
      <dgm:t>
        <a:bodyPr/>
        <a:lstStyle/>
        <a:p>
          <a:endParaRPr lang="ru-RU"/>
        </a:p>
      </dgm:t>
    </dgm:pt>
    <dgm:pt modelId="{060CA695-DBA5-487F-8AD6-EA727ED24D40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является вводным словом и выделяется запятыми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EA849F-0F96-46D0-9D17-EA72DDC37618}" type="parTrans" cxnId="{0090209D-B890-4997-B1E8-22DE9B9F833B}">
      <dgm:prSet/>
      <dgm:spPr/>
      <dgm:t>
        <a:bodyPr/>
        <a:lstStyle/>
        <a:p>
          <a:endParaRPr lang="ru-RU"/>
        </a:p>
      </dgm:t>
    </dgm:pt>
    <dgm:pt modelId="{69558965-9678-43D6-AC37-8FE25F9EE43A}" type="sibTrans" cxnId="{0090209D-B890-4997-B1E8-22DE9B9F833B}">
      <dgm:prSet/>
      <dgm:spPr/>
      <dgm:t>
        <a:bodyPr/>
        <a:lstStyle/>
        <a:p>
          <a:endParaRPr lang="ru-RU"/>
        </a:p>
      </dgm:t>
    </dgm:pt>
    <dgm:pt modelId="{99DFFBB5-67A0-46D2-9080-72F9973C0851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стоит в начале простого предложения и равно по значению союзу </a:t>
          </a:r>
          <a:r>
            <a:rPr lang="ru-RU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</a:t>
          </a:r>
          <a:endParaRPr lang="ru-RU" sz="2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4DD54-A2BE-468D-A443-1FDDA4383B78}" type="parTrans" cxnId="{EAA905F2-77ED-4E97-8D32-56073CD278C7}">
      <dgm:prSet/>
      <dgm:spPr/>
      <dgm:t>
        <a:bodyPr/>
        <a:lstStyle/>
        <a:p>
          <a:endParaRPr lang="ru-RU"/>
        </a:p>
      </dgm:t>
    </dgm:pt>
    <dgm:pt modelId="{2A465C0F-4A39-4C5B-83F7-F7A43F38749B}" type="sibTrans" cxnId="{EAA905F2-77ED-4E97-8D32-56073CD278C7}">
      <dgm:prSet/>
      <dgm:spPr/>
      <dgm:t>
        <a:bodyPr/>
        <a:lstStyle/>
        <a:p>
          <a:endParaRPr lang="ru-RU"/>
        </a:p>
      </dgm:t>
    </dgm:pt>
    <dgm:pt modelId="{E568E20A-6C68-43CF-9720-5C2BC7FF2A47}">
      <dgm:prSet phldrT="[Текст]" custT="1"/>
      <dgm:spPr/>
      <dgm:t>
        <a:bodyPr/>
        <a:lstStyle/>
        <a:p>
          <a:r>
            <a:rPr lang="ru-RU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является вводным словом 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 </a:t>
          </a:r>
          <a:r>
            <a:rPr lang="ru-RU" sz="2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выделяется запятыми</a:t>
          </a:r>
          <a:endParaRPr lang="ru-RU" sz="2400" u="none" dirty="0"/>
        </a:p>
      </dgm:t>
    </dgm:pt>
    <dgm:pt modelId="{6249C28F-1F05-436D-B148-8724AEBECA98}" type="parTrans" cxnId="{E2A90369-E3B6-4497-AB48-241FAF0CFEE5}">
      <dgm:prSet/>
      <dgm:spPr/>
      <dgm:t>
        <a:bodyPr/>
        <a:lstStyle/>
        <a:p>
          <a:endParaRPr lang="ru-RU"/>
        </a:p>
      </dgm:t>
    </dgm:pt>
    <dgm:pt modelId="{0FE5E21B-FBC6-441A-875B-978B3021706A}" type="sibTrans" cxnId="{E2A90369-E3B6-4497-AB48-241FAF0CFEE5}">
      <dgm:prSet/>
      <dgm:spPr/>
      <dgm:t>
        <a:bodyPr/>
        <a:lstStyle/>
        <a:p>
          <a:endParaRPr lang="ru-RU"/>
        </a:p>
      </dgm:t>
    </dgm:pt>
    <dgm:pt modelId="{843EA688-8B62-4DE1-9608-14804631D842}" type="pres">
      <dgm:prSet presAssocID="{EA05D399-02CC-4395-B227-7A0A77CF06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E79068-0583-496F-9AF8-32D7808F98AA}" type="pres">
      <dgm:prSet presAssocID="{6C3D1139-23DB-471C-AFF1-AA2116E3AD07}" presName="hierRoot1" presStyleCnt="0"/>
      <dgm:spPr/>
    </dgm:pt>
    <dgm:pt modelId="{EBD245F3-0A55-409A-A527-DD69BA44BDB2}" type="pres">
      <dgm:prSet presAssocID="{6C3D1139-23DB-471C-AFF1-AA2116E3AD07}" presName="composite" presStyleCnt="0"/>
      <dgm:spPr/>
    </dgm:pt>
    <dgm:pt modelId="{22796E75-60F5-41BB-BB1B-A1B19DBFF093}" type="pres">
      <dgm:prSet presAssocID="{6C3D1139-23DB-471C-AFF1-AA2116E3AD07}" presName="background" presStyleLbl="node0" presStyleIdx="0" presStyleCnt="1"/>
      <dgm:spPr/>
    </dgm:pt>
    <dgm:pt modelId="{98DADBD4-9040-4B13-A610-09A69938BB95}" type="pres">
      <dgm:prSet presAssocID="{6C3D1139-23DB-471C-AFF1-AA2116E3AD07}" presName="text" presStyleLbl="fgAcc0" presStyleIdx="0" presStyleCnt="1" custScaleX="132972" custScaleY="74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46698B-EEC4-4A98-97D3-B512E962ECB8}" type="pres">
      <dgm:prSet presAssocID="{6C3D1139-23DB-471C-AFF1-AA2116E3AD07}" presName="hierChild2" presStyleCnt="0"/>
      <dgm:spPr/>
    </dgm:pt>
    <dgm:pt modelId="{78BDC78D-1D3C-40AC-881A-95BF4EE80DA0}" type="pres">
      <dgm:prSet presAssocID="{4AB9F9D2-0519-47C1-9CF3-644A7A5E5E9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70F9FCF-8BE2-4CB4-863A-CDE8709EBEE3}" type="pres">
      <dgm:prSet presAssocID="{F1125E3B-9E10-4998-8940-9B52131BA004}" presName="hierRoot2" presStyleCnt="0"/>
      <dgm:spPr/>
    </dgm:pt>
    <dgm:pt modelId="{98EC1C85-3692-4630-875A-AB75F147E64F}" type="pres">
      <dgm:prSet presAssocID="{F1125E3B-9E10-4998-8940-9B52131BA004}" presName="composite2" presStyleCnt="0"/>
      <dgm:spPr/>
    </dgm:pt>
    <dgm:pt modelId="{8300E76D-6678-4A47-A10C-E7DA02C1CEDD}" type="pres">
      <dgm:prSet presAssocID="{F1125E3B-9E10-4998-8940-9B52131BA004}" presName="background2" presStyleLbl="node2" presStyleIdx="0" presStyleCnt="2"/>
      <dgm:spPr/>
    </dgm:pt>
    <dgm:pt modelId="{6E934744-BB9E-4888-ADBD-4B1990EB64E4}" type="pres">
      <dgm:prSet presAssocID="{F1125E3B-9E10-4998-8940-9B52131BA004}" presName="text2" presStyleLbl="fgAcc2" presStyleIdx="0" presStyleCnt="2" custScaleX="2514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933227-AD29-42F2-AEF8-4A334A61A71D}" type="pres">
      <dgm:prSet presAssocID="{F1125E3B-9E10-4998-8940-9B52131BA004}" presName="hierChild3" presStyleCnt="0"/>
      <dgm:spPr/>
    </dgm:pt>
    <dgm:pt modelId="{BAB283EF-A59A-4A1C-9EE2-33348B1B7842}" type="pres">
      <dgm:prSet presAssocID="{5DEA849F-0F96-46D0-9D17-EA72DDC3761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53092F1-2AA7-4F64-AF98-A8ABBA12BB9F}" type="pres">
      <dgm:prSet presAssocID="{060CA695-DBA5-487F-8AD6-EA727ED24D40}" presName="hierRoot3" presStyleCnt="0"/>
      <dgm:spPr/>
    </dgm:pt>
    <dgm:pt modelId="{189E6641-AE99-48BF-A193-6B25B557E99E}" type="pres">
      <dgm:prSet presAssocID="{060CA695-DBA5-487F-8AD6-EA727ED24D40}" presName="composite3" presStyleCnt="0"/>
      <dgm:spPr/>
    </dgm:pt>
    <dgm:pt modelId="{232B00FC-4E5E-4266-8026-681570E7145F}" type="pres">
      <dgm:prSet presAssocID="{060CA695-DBA5-487F-8AD6-EA727ED24D40}" presName="background3" presStyleLbl="node3" presStyleIdx="0" presStyleCnt="2"/>
      <dgm:spPr/>
    </dgm:pt>
    <dgm:pt modelId="{1FF8A882-5D01-4B01-A14B-83A314179DE6}" type="pres">
      <dgm:prSet presAssocID="{060CA695-DBA5-487F-8AD6-EA727ED24D40}" presName="text3" presStyleLbl="fgAcc3" presStyleIdx="0" presStyleCnt="2" custScaleX="24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BA7D7-4366-4B3F-B979-526B583E2CD8}" type="pres">
      <dgm:prSet presAssocID="{060CA695-DBA5-487F-8AD6-EA727ED24D40}" presName="hierChild4" presStyleCnt="0"/>
      <dgm:spPr/>
    </dgm:pt>
    <dgm:pt modelId="{892B2FA8-E6D0-4BAE-A2F9-CA7E7925C3F8}" type="pres">
      <dgm:prSet presAssocID="{E894DD54-A2BE-468D-A443-1FDDA4383B7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8B55775-B6F3-4088-B40F-E75A67D736D4}" type="pres">
      <dgm:prSet presAssocID="{99DFFBB5-67A0-46D2-9080-72F9973C0851}" presName="hierRoot2" presStyleCnt="0"/>
      <dgm:spPr/>
    </dgm:pt>
    <dgm:pt modelId="{19ABBE56-F804-46C3-B3EB-0A60461D16F0}" type="pres">
      <dgm:prSet presAssocID="{99DFFBB5-67A0-46D2-9080-72F9973C0851}" presName="composite2" presStyleCnt="0"/>
      <dgm:spPr/>
    </dgm:pt>
    <dgm:pt modelId="{44873C3D-924B-4DF6-98C5-B14D6C031526}" type="pres">
      <dgm:prSet presAssocID="{99DFFBB5-67A0-46D2-9080-72F9973C0851}" presName="background2" presStyleLbl="node2" presStyleIdx="1" presStyleCnt="2"/>
      <dgm:spPr/>
    </dgm:pt>
    <dgm:pt modelId="{4C834F36-C5E5-45AA-B092-BA6778EC7EBA}" type="pres">
      <dgm:prSet presAssocID="{99DFFBB5-67A0-46D2-9080-72F9973C0851}" presName="text2" presStyleLbl="fgAcc2" presStyleIdx="1" presStyleCnt="2" custScaleX="258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DB1E79-2ACA-4F31-B423-3191E3B8DD37}" type="pres">
      <dgm:prSet presAssocID="{99DFFBB5-67A0-46D2-9080-72F9973C0851}" presName="hierChild3" presStyleCnt="0"/>
      <dgm:spPr/>
    </dgm:pt>
    <dgm:pt modelId="{933DB53A-3D25-42CF-9C4D-191F09B87C92}" type="pres">
      <dgm:prSet presAssocID="{6249C28F-1F05-436D-B148-8724AEBECA9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86AAD05-9DF0-4A0A-A0C3-5E39BE25F227}" type="pres">
      <dgm:prSet presAssocID="{E568E20A-6C68-43CF-9720-5C2BC7FF2A47}" presName="hierRoot3" presStyleCnt="0"/>
      <dgm:spPr/>
    </dgm:pt>
    <dgm:pt modelId="{636AD391-A80F-44D7-954E-C0EC62B9BED7}" type="pres">
      <dgm:prSet presAssocID="{E568E20A-6C68-43CF-9720-5C2BC7FF2A47}" presName="composite3" presStyleCnt="0"/>
      <dgm:spPr/>
    </dgm:pt>
    <dgm:pt modelId="{69503D92-57B1-4218-9A35-5D6589F6291C}" type="pres">
      <dgm:prSet presAssocID="{E568E20A-6C68-43CF-9720-5C2BC7FF2A47}" presName="background3" presStyleLbl="node3" presStyleIdx="1" presStyleCnt="2"/>
      <dgm:spPr/>
    </dgm:pt>
    <dgm:pt modelId="{6911DC08-B1BD-4BC6-B833-46D2B20E84CF}" type="pres">
      <dgm:prSet presAssocID="{E568E20A-6C68-43CF-9720-5C2BC7FF2A47}" presName="text3" presStyleLbl="fgAcc3" presStyleIdx="1" presStyleCnt="2" custScaleX="257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A2E173-40D7-4EE8-8B15-1BAD52BDD6AC}" type="pres">
      <dgm:prSet presAssocID="{E568E20A-6C68-43CF-9720-5C2BC7FF2A47}" presName="hierChild4" presStyleCnt="0"/>
      <dgm:spPr/>
    </dgm:pt>
  </dgm:ptLst>
  <dgm:cxnLst>
    <dgm:cxn modelId="{2CFB98F1-7CFF-42FA-A600-C90CB59890C2}" type="presOf" srcId="{E894DD54-A2BE-468D-A443-1FDDA4383B78}" destId="{892B2FA8-E6D0-4BAE-A2F9-CA7E7925C3F8}" srcOrd="0" destOrd="0" presId="urn:microsoft.com/office/officeart/2005/8/layout/hierarchy1"/>
    <dgm:cxn modelId="{E2A90369-E3B6-4497-AB48-241FAF0CFEE5}" srcId="{99DFFBB5-67A0-46D2-9080-72F9973C0851}" destId="{E568E20A-6C68-43CF-9720-5C2BC7FF2A47}" srcOrd="0" destOrd="0" parTransId="{6249C28F-1F05-436D-B148-8724AEBECA98}" sibTransId="{0FE5E21B-FBC6-441A-875B-978B3021706A}"/>
    <dgm:cxn modelId="{427401BF-AFFD-4298-8818-5C9FCB8FD7CC}" type="presOf" srcId="{5DEA849F-0F96-46D0-9D17-EA72DDC37618}" destId="{BAB283EF-A59A-4A1C-9EE2-33348B1B7842}" srcOrd="0" destOrd="0" presId="urn:microsoft.com/office/officeart/2005/8/layout/hierarchy1"/>
    <dgm:cxn modelId="{2C85C513-379D-4421-900D-C24372DAB322}" srcId="{6C3D1139-23DB-471C-AFF1-AA2116E3AD07}" destId="{F1125E3B-9E10-4998-8940-9B52131BA004}" srcOrd="0" destOrd="0" parTransId="{4AB9F9D2-0519-47C1-9CF3-644A7A5E5E9C}" sibTransId="{9971EF88-0DB4-4582-B02D-2D2E59C4DC31}"/>
    <dgm:cxn modelId="{F3D70648-B069-40BD-8912-8BA94D6825F4}" type="presOf" srcId="{E568E20A-6C68-43CF-9720-5C2BC7FF2A47}" destId="{6911DC08-B1BD-4BC6-B833-46D2B20E84CF}" srcOrd="0" destOrd="0" presId="urn:microsoft.com/office/officeart/2005/8/layout/hierarchy1"/>
    <dgm:cxn modelId="{AA2E4C1C-F1D2-4529-91DB-1D213D5540F7}" type="presOf" srcId="{EA05D399-02CC-4395-B227-7A0A77CF06F6}" destId="{843EA688-8B62-4DE1-9608-14804631D842}" srcOrd="0" destOrd="0" presId="urn:microsoft.com/office/officeart/2005/8/layout/hierarchy1"/>
    <dgm:cxn modelId="{908E9FA7-6B19-4D13-A705-4B72A4F8D13A}" type="presOf" srcId="{6C3D1139-23DB-471C-AFF1-AA2116E3AD07}" destId="{98DADBD4-9040-4B13-A610-09A69938BB95}" srcOrd="0" destOrd="0" presId="urn:microsoft.com/office/officeart/2005/8/layout/hierarchy1"/>
    <dgm:cxn modelId="{E0E9CF09-1D6F-4AEC-8AC5-1A844EF37378}" srcId="{EA05D399-02CC-4395-B227-7A0A77CF06F6}" destId="{6C3D1139-23DB-471C-AFF1-AA2116E3AD07}" srcOrd="0" destOrd="0" parTransId="{208F15D1-1C58-47B8-8CA6-F27384E8B413}" sibTransId="{487B6A56-AEA5-4B17-8A16-B5CC17902E36}"/>
    <dgm:cxn modelId="{0090209D-B890-4997-B1E8-22DE9B9F833B}" srcId="{F1125E3B-9E10-4998-8940-9B52131BA004}" destId="{060CA695-DBA5-487F-8AD6-EA727ED24D40}" srcOrd="0" destOrd="0" parTransId="{5DEA849F-0F96-46D0-9D17-EA72DDC37618}" sibTransId="{69558965-9678-43D6-AC37-8FE25F9EE43A}"/>
    <dgm:cxn modelId="{EAA905F2-77ED-4E97-8D32-56073CD278C7}" srcId="{6C3D1139-23DB-471C-AFF1-AA2116E3AD07}" destId="{99DFFBB5-67A0-46D2-9080-72F9973C0851}" srcOrd="1" destOrd="0" parTransId="{E894DD54-A2BE-468D-A443-1FDDA4383B78}" sibTransId="{2A465C0F-4A39-4C5B-83F7-F7A43F38749B}"/>
    <dgm:cxn modelId="{B0C32DF7-98CB-4D74-B0B5-A04FCBC3B884}" type="presOf" srcId="{4AB9F9D2-0519-47C1-9CF3-644A7A5E5E9C}" destId="{78BDC78D-1D3C-40AC-881A-95BF4EE80DA0}" srcOrd="0" destOrd="0" presId="urn:microsoft.com/office/officeart/2005/8/layout/hierarchy1"/>
    <dgm:cxn modelId="{F8F5E54F-E073-4676-89E5-3638C731C5C6}" type="presOf" srcId="{99DFFBB5-67A0-46D2-9080-72F9973C0851}" destId="{4C834F36-C5E5-45AA-B092-BA6778EC7EBA}" srcOrd="0" destOrd="0" presId="urn:microsoft.com/office/officeart/2005/8/layout/hierarchy1"/>
    <dgm:cxn modelId="{0B3F76BD-C118-4F5D-A562-F5F23F6C562E}" type="presOf" srcId="{6249C28F-1F05-436D-B148-8724AEBECA98}" destId="{933DB53A-3D25-42CF-9C4D-191F09B87C92}" srcOrd="0" destOrd="0" presId="urn:microsoft.com/office/officeart/2005/8/layout/hierarchy1"/>
    <dgm:cxn modelId="{CA50152F-027A-4CFF-9C1C-54ACFBF5E68B}" type="presOf" srcId="{060CA695-DBA5-487F-8AD6-EA727ED24D40}" destId="{1FF8A882-5D01-4B01-A14B-83A314179DE6}" srcOrd="0" destOrd="0" presId="urn:microsoft.com/office/officeart/2005/8/layout/hierarchy1"/>
    <dgm:cxn modelId="{E37CAC04-6915-4ADD-8DD6-AEA08B838663}" type="presOf" srcId="{F1125E3B-9E10-4998-8940-9B52131BA004}" destId="{6E934744-BB9E-4888-ADBD-4B1990EB64E4}" srcOrd="0" destOrd="0" presId="urn:microsoft.com/office/officeart/2005/8/layout/hierarchy1"/>
    <dgm:cxn modelId="{7BFD651D-C3A9-4C43-9F54-73DD57AFE6B9}" type="presParOf" srcId="{843EA688-8B62-4DE1-9608-14804631D842}" destId="{69E79068-0583-496F-9AF8-32D7808F98AA}" srcOrd="0" destOrd="0" presId="urn:microsoft.com/office/officeart/2005/8/layout/hierarchy1"/>
    <dgm:cxn modelId="{AB3E3F98-FB75-4D16-B8CA-C7325D697244}" type="presParOf" srcId="{69E79068-0583-496F-9AF8-32D7808F98AA}" destId="{EBD245F3-0A55-409A-A527-DD69BA44BDB2}" srcOrd="0" destOrd="0" presId="urn:microsoft.com/office/officeart/2005/8/layout/hierarchy1"/>
    <dgm:cxn modelId="{9A600710-8B4D-4F6B-87F0-77C4E81953A3}" type="presParOf" srcId="{EBD245F3-0A55-409A-A527-DD69BA44BDB2}" destId="{22796E75-60F5-41BB-BB1B-A1B19DBFF093}" srcOrd="0" destOrd="0" presId="urn:microsoft.com/office/officeart/2005/8/layout/hierarchy1"/>
    <dgm:cxn modelId="{F0D66432-9C49-4D26-99A5-06FCC24AD1DE}" type="presParOf" srcId="{EBD245F3-0A55-409A-A527-DD69BA44BDB2}" destId="{98DADBD4-9040-4B13-A610-09A69938BB95}" srcOrd="1" destOrd="0" presId="urn:microsoft.com/office/officeart/2005/8/layout/hierarchy1"/>
    <dgm:cxn modelId="{1903F68B-3D97-4F3E-94C2-0593285832BE}" type="presParOf" srcId="{69E79068-0583-496F-9AF8-32D7808F98AA}" destId="{D046698B-EEC4-4A98-97D3-B512E962ECB8}" srcOrd="1" destOrd="0" presId="urn:microsoft.com/office/officeart/2005/8/layout/hierarchy1"/>
    <dgm:cxn modelId="{D8D6358A-FD13-4ABC-8DE4-130F20CF62E4}" type="presParOf" srcId="{D046698B-EEC4-4A98-97D3-B512E962ECB8}" destId="{78BDC78D-1D3C-40AC-881A-95BF4EE80DA0}" srcOrd="0" destOrd="0" presId="urn:microsoft.com/office/officeart/2005/8/layout/hierarchy1"/>
    <dgm:cxn modelId="{9AAB78E7-6C41-4360-8226-109F226CF050}" type="presParOf" srcId="{D046698B-EEC4-4A98-97D3-B512E962ECB8}" destId="{670F9FCF-8BE2-4CB4-863A-CDE8709EBEE3}" srcOrd="1" destOrd="0" presId="urn:microsoft.com/office/officeart/2005/8/layout/hierarchy1"/>
    <dgm:cxn modelId="{D72C66E0-9A12-40B7-BF98-FF8E842B1438}" type="presParOf" srcId="{670F9FCF-8BE2-4CB4-863A-CDE8709EBEE3}" destId="{98EC1C85-3692-4630-875A-AB75F147E64F}" srcOrd="0" destOrd="0" presId="urn:microsoft.com/office/officeart/2005/8/layout/hierarchy1"/>
    <dgm:cxn modelId="{62EF4345-5B05-46C8-8110-0E112B489834}" type="presParOf" srcId="{98EC1C85-3692-4630-875A-AB75F147E64F}" destId="{8300E76D-6678-4A47-A10C-E7DA02C1CEDD}" srcOrd="0" destOrd="0" presId="urn:microsoft.com/office/officeart/2005/8/layout/hierarchy1"/>
    <dgm:cxn modelId="{BCF7BA86-AB5E-4703-95FA-5655FD837AB4}" type="presParOf" srcId="{98EC1C85-3692-4630-875A-AB75F147E64F}" destId="{6E934744-BB9E-4888-ADBD-4B1990EB64E4}" srcOrd="1" destOrd="0" presId="urn:microsoft.com/office/officeart/2005/8/layout/hierarchy1"/>
    <dgm:cxn modelId="{DC22717C-5546-4403-9D8A-359F42991B0B}" type="presParOf" srcId="{670F9FCF-8BE2-4CB4-863A-CDE8709EBEE3}" destId="{4F933227-AD29-42F2-AEF8-4A334A61A71D}" srcOrd="1" destOrd="0" presId="urn:microsoft.com/office/officeart/2005/8/layout/hierarchy1"/>
    <dgm:cxn modelId="{4A509357-E2E0-4CAB-B3B1-9F4CFED8B6A3}" type="presParOf" srcId="{4F933227-AD29-42F2-AEF8-4A334A61A71D}" destId="{BAB283EF-A59A-4A1C-9EE2-33348B1B7842}" srcOrd="0" destOrd="0" presId="urn:microsoft.com/office/officeart/2005/8/layout/hierarchy1"/>
    <dgm:cxn modelId="{6B7D1A12-1C86-4668-B507-A8FF015C6CAE}" type="presParOf" srcId="{4F933227-AD29-42F2-AEF8-4A334A61A71D}" destId="{F53092F1-2AA7-4F64-AF98-A8ABBA12BB9F}" srcOrd="1" destOrd="0" presId="urn:microsoft.com/office/officeart/2005/8/layout/hierarchy1"/>
    <dgm:cxn modelId="{1D84C658-F769-45F9-97B5-74CF7F27A7BF}" type="presParOf" srcId="{F53092F1-2AA7-4F64-AF98-A8ABBA12BB9F}" destId="{189E6641-AE99-48BF-A193-6B25B557E99E}" srcOrd="0" destOrd="0" presId="urn:microsoft.com/office/officeart/2005/8/layout/hierarchy1"/>
    <dgm:cxn modelId="{AF271149-373F-433B-AB77-BE6FD0F0DD8E}" type="presParOf" srcId="{189E6641-AE99-48BF-A193-6B25B557E99E}" destId="{232B00FC-4E5E-4266-8026-681570E7145F}" srcOrd="0" destOrd="0" presId="urn:microsoft.com/office/officeart/2005/8/layout/hierarchy1"/>
    <dgm:cxn modelId="{634AE790-8D34-4C2D-A534-B8C6727588D8}" type="presParOf" srcId="{189E6641-AE99-48BF-A193-6B25B557E99E}" destId="{1FF8A882-5D01-4B01-A14B-83A314179DE6}" srcOrd="1" destOrd="0" presId="urn:microsoft.com/office/officeart/2005/8/layout/hierarchy1"/>
    <dgm:cxn modelId="{CCE039F6-55A6-431A-9BB3-E9CB4055BE75}" type="presParOf" srcId="{F53092F1-2AA7-4F64-AF98-A8ABBA12BB9F}" destId="{6AABA7D7-4366-4B3F-B979-526B583E2CD8}" srcOrd="1" destOrd="0" presId="urn:microsoft.com/office/officeart/2005/8/layout/hierarchy1"/>
    <dgm:cxn modelId="{08178756-C855-40BA-9357-4AB50854736F}" type="presParOf" srcId="{D046698B-EEC4-4A98-97D3-B512E962ECB8}" destId="{892B2FA8-E6D0-4BAE-A2F9-CA7E7925C3F8}" srcOrd="2" destOrd="0" presId="urn:microsoft.com/office/officeart/2005/8/layout/hierarchy1"/>
    <dgm:cxn modelId="{E5E4203A-4432-4D22-AFA3-050F5C6671F1}" type="presParOf" srcId="{D046698B-EEC4-4A98-97D3-B512E962ECB8}" destId="{B8B55775-B6F3-4088-B40F-E75A67D736D4}" srcOrd="3" destOrd="0" presId="urn:microsoft.com/office/officeart/2005/8/layout/hierarchy1"/>
    <dgm:cxn modelId="{0C11936D-747D-4B9F-A6D3-3E05A39CB53C}" type="presParOf" srcId="{B8B55775-B6F3-4088-B40F-E75A67D736D4}" destId="{19ABBE56-F804-46C3-B3EB-0A60461D16F0}" srcOrd="0" destOrd="0" presId="urn:microsoft.com/office/officeart/2005/8/layout/hierarchy1"/>
    <dgm:cxn modelId="{6801B0D3-A1E2-4674-8B0D-8EA6E1C19E86}" type="presParOf" srcId="{19ABBE56-F804-46C3-B3EB-0A60461D16F0}" destId="{44873C3D-924B-4DF6-98C5-B14D6C031526}" srcOrd="0" destOrd="0" presId="urn:microsoft.com/office/officeart/2005/8/layout/hierarchy1"/>
    <dgm:cxn modelId="{015010C4-758C-4410-B3FA-0598A2043DC1}" type="presParOf" srcId="{19ABBE56-F804-46C3-B3EB-0A60461D16F0}" destId="{4C834F36-C5E5-45AA-B092-BA6778EC7EBA}" srcOrd="1" destOrd="0" presId="urn:microsoft.com/office/officeart/2005/8/layout/hierarchy1"/>
    <dgm:cxn modelId="{5EA80283-4B17-480D-80C2-FC5319E706F7}" type="presParOf" srcId="{B8B55775-B6F3-4088-B40F-E75A67D736D4}" destId="{23DB1E79-2ACA-4F31-B423-3191E3B8DD37}" srcOrd="1" destOrd="0" presId="urn:microsoft.com/office/officeart/2005/8/layout/hierarchy1"/>
    <dgm:cxn modelId="{C6605495-5367-4AFE-8BA1-DC59025DF89E}" type="presParOf" srcId="{23DB1E79-2ACA-4F31-B423-3191E3B8DD37}" destId="{933DB53A-3D25-42CF-9C4D-191F09B87C92}" srcOrd="0" destOrd="0" presId="urn:microsoft.com/office/officeart/2005/8/layout/hierarchy1"/>
    <dgm:cxn modelId="{FC94A650-5827-46E3-BE59-5D15E1A8C524}" type="presParOf" srcId="{23DB1E79-2ACA-4F31-B423-3191E3B8DD37}" destId="{486AAD05-9DF0-4A0A-A0C3-5E39BE25F227}" srcOrd="1" destOrd="0" presId="urn:microsoft.com/office/officeart/2005/8/layout/hierarchy1"/>
    <dgm:cxn modelId="{30644BCE-1FA7-4E7D-BEA7-2D7EC472A5A5}" type="presParOf" srcId="{486AAD05-9DF0-4A0A-A0C3-5E39BE25F227}" destId="{636AD391-A80F-44D7-954E-C0EC62B9BED7}" srcOrd="0" destOrd="0" presId="urn:microsoft.com/office/officeart/2005/8/layout/hierarchy1"/>
    <dgm:cxn modelId="{8824E517-3174-4EC3-899A-F889CADEFB3C}" type="presParOf" srcId="{636AD391-A80F-44D7-954E-C0EC62B9BED7}" destId="{69503D92-57B1-4218-9A35-5D6589F6291C}" srcOrd="0" destOrd="0" presId="urn:microsoft.com/office/officeart/2005/8/layout/hierarchy1"/>
    <dgm:cxn modelId="{E7F8A983-B515-4DF9-9F30-15723FBE04AC}" type="presParOf" srcId="{636AD391-A80F-44D7-954E-C0EC62B9BED7}" destId="{6911DC08-B1BD-4BC6-B833-46D2B20E84CF}" srcOrd="1" destOrd="0" presId="urn:microsoft.com/office/officeart/2005/8/layout/hierarchy1"/>
    <dgm:cxn modelId="{D0D9E060-DDF4-4707-AA98-7AB9DE9E2313}" type="presParOf" srcId="{486AAD05-9DF0-4A0A-A0C3-5E39BE25F227}" destId="{89A2E173-40D7-4EE8-8B15-1BAD52BDD6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05D399-02CC-4395-B227-7A0A77CF06F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3D1139-23DB-471C-AFF1-AA2116E3AD07}">
      <dgm:prSet phldrT="[Текст]" custT="1"/>
      <dgm:spPr/>
      <dgm:t>
        <a:bodyPr/>
        <a:lstStyle/>
        <a:p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ЗНАЧИТ</a:t>
          </a:r>
          <a:endParaRPr lang="ru-RU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8F15D1-1C58-47B8-8CA6-F27384E8B413}" type="parTrans" cxnId="{E0E9CF09-1D6F-4AEC-8AC5-1A844EF37378}">
      <dgm:prSet/>
      <dgm:spPr/>
      <dgm:t>
        <a:bodyPr/>
        <a:lstStyle/>
        <a:p>
          <a:endParaRPr lang="ru-RU"/>
        </a:p>
      </dgm:t>
    </dgm:pt>
    <dgm:pt modelId="{487B6A56-AEA5-4B17-8A16-B5CC17902E36}" type="sibTrans" cxnId="{E0E9CF09-1D6F-4AEC-8AC5-1A844EF37378}">
      <dgm:prSet/>
      <dgm:spPr/>
      <dgm:t>
        <a:bodyPr/>
        <a:lstStyle/>
        <a:p>
          <a:endParaRPr lang="ru-RU"/>
        </a:p>
      </dgm:t>
    </dgm:pt>
    <dgm:pt modelId="{F1125E3B-9E10-4998-8940-9B52131BA004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  <a:spcAft>
              <a:spcPts val="0"/>
            </a:spcAft>
          </a:pP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синонимично словам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ct val="35000"/>
            </a:spcAft>
          </a:pPr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стало быть, следовательно</a:t>
          </a:r>
          <a:endParaRPr lang="ru-RU" sz="20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B9F9D2-0519-47C1-9CF3-644A7A5E5E9C}" type="parTrans" cxnId="{2C85C513-379D-4421-900D-C24372DAB322}">
      <dgm:prSet/>
      <dgm:spPr/>
      <dgm:t>
        <a:bodyPr/>
        <a:lstStyle/>
        <a:p>
          <a:endParaRPr lang="ru-RU"/>
        </a:p>
      </dgm:t>
    </dgm:pt>
    <dgm:pt modelId="{9971EF88-0DB4-4582-B02D-2D2E59C4DC31}" type="sibTrans" cxnId="{2C85C513-379D-4421-900D-C24372DAB322}">
      <dgm:prSet/>
      <dgm:spPr/>
      <dgm:t>
        <a:bodyPr/>
        <a:lstStyle/>
        <a:p>
          <a:endParaRPr lang="ru-RU"/>
        </a:p>
      </dgm:t>
    </dgm:pt>
    <dgm:pt modelId="{060CA695-DBA5-487F-8AD6-EA727ED24D40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является вводным словом и выделяется запятыми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EA849F-0F96-46D0-9D17-EA72DDC37618}" type="parTrans" cxnId="{0090209D-B890-4997-B1E8-22DE9B9F833B}">
      <dgm:prSet/>
      <dgm:spPr/>
      <dgm:t>
        <a:bodyPr/>
        <a:lstStyle/>
        <a:p>
          <a:endParaRPr lang="ru-RU"/>
        </a:p>
      </dgm:t>
    </dgm:pt>
    <dgm:pt modelId="{69558965-9678-43D6-AC37-8FE25F9EE43A}" type="sibTrans" cxnId="{0090209D-B890-4997-B1E8-22DE9B9F833B}">
      <dgm:prSet/>
      <dgm:spPr/>
      <dgm:t>
        <a:bodyPr/>
        <a:lstStyle/>
        <a:p>
          <a:endParaRPr lang="ru-RU"/>
        </a:p>
      </dgm:t>
    </dgm:pt>
    <dgm:pt modelId="{99DFFBB5-67A0-46D2-9080-72F9973C0851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синонимично слову  </a:t>
          </a:r>
          <a:r>
            <a:rPr lang="ru-RU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означает</a:t>
          </a:r>
          <a:endParaRPr lang="ru-RU" sz="20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4DD54-A2BE-468D-A443-1FDDA4383B78}" type="parTrans" cxnId="{EAA905F2-77ED-4E97-8D32-56073CD278C7}">
      <dgm:prSet/>
      <dgm:spPr/>
      <dgm:t>
        <a:bodyPr/>
        <a:lstStyle/>
        <a:p>
          <a:endParaRPr lang="ru-RU"/>
        </a:p>
      </dgm:t>
    </dgm:pt>
    <dgm:pt modelId="{2A465C0F-4A39-4C5B-83F7-F7A43F38749B}" type="sibTrans" cxnId="{EAA905F2-77ED-4E97-8D32-56073CD278C7}">
      <dgm:prSet/>
      <dgm:spPr/>
      <dgm:t>
        <a:bodyPr/>
        <a:lstStyle/>
        <a:p>
          <a:endParaRPr lang="ru-RU"/>
        </a:p>
      </dgm:t>
    </dgm:pt>
    <dgm:pt modelId="{E568E20A-6C68-43CF-9720-5C2BC7FF2A47}">
      <dgm:prSet phldrT="[Текст]" custT="1"/>
      <dgm:spPr/>
      <dgm:t>
        <a:bodyPr/>
        <a:lstStyle/>
        <a:p>
          <a:r>
            <a:rPr lang="ru-RU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является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вводным словом и </a:t>
          </a:r>
          <a:r>
            <a:rPr lang="ru-RU" sz="20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 выделяется </a:t>
          </a:r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запятыми</a:t>
          </a:r>
          <a:endParaRPr lang="ru-RU" sz="2000" dirty="0"/>
        </a:p>
      </dgm:t>
    </dgm:pt>
    <dgm:pt modelId="{6249C28F-1F05-436D-B148-8724AEBECA98}" type="parTrans" cxnId="{E2A90369-E3B6-4497-AB48-241FAF0CFEE5}">
      <dgm:prSet/>
      <dgm:spPr/>
      <dgm:t>
        <a:bodyPr/>
        <a:lstStyle/>
        <a:p>
          <a:endParaRPr lang="ru-RU"/>
        </a:p>
      </dgm:t>
    </dgm:pt>
    <dgm:pt modelId="{0FE5E21B-FBC6-441A-875B-978B3021706A}" type="sibTrans" cxnId="{E2A90369-E3B6-4497-AB48-241FAF0CFEE5}">
      <dgm:prSet/>
      <dgm:spPr/>
      <dgm:t>
        <a:bodyPr/>
        <a:lstStyle/>
        <a:p>
          <a:endParaRPr lang="ru-RU"/>
        </a:p>
      </dgm:t>
    </dgm:pt>
    <dgm:pt modelId="{843EA688-8B62-4DE1-9608-14804631D842}" type="pres">
      <dgm:prSet presAssocID="{EA05D399-02CC-4395-B227-7A0A77CF06F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E79068-0583-496F-9AF8-32D7808F98AA}" type="pres">
      <dgm:prSet presAssocID="{6C3D1139-23DB-471C-AFF1-AA2116E3AD07}" presName="hierRoot1" presStyleCnt="0"/>
      <dgm:spPr/>
    </dgm:pt>
    <dgm:pt modelId="{EBD245F3-0A55-409A-A527-DD69BA44BDB2}" type="pres">
      <dgm:prSet presAssocID="{6C3D1139-23DB-471C-AFF1-AA2116E3AD07}" presName="composite" presStyleCnt="0"/>
      <dgm:spPr/>
    </dgm:pt>
    <dgm:pt modelId="{22796E75-60F5-41BB-BB1B-A1B19DBFF093}" type="pres">
      <dgm:prSet presAssocID="{6C3D1139-23DB-471C-AFF1-AA2116E3AD07}" presName="background" presStyleLbl="node0" presStyleIdx="0" presStyleCnt="1"/>
      <dgm:spPr/>
    </dgm:pt>
    <dgm:pt modelId="{98DADBD4-9040-4B13-A610-09A69938BB95}" type="pres">
      <dgm:prSet presAssocID="{6C3D1139-23DB-471C-AFF1-AA2116E3AD07}" presName="text" presStyleLbl="fgAcc0" presStyleIdx="0" presStyleCnt="1" custScaleX="1535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46698B-EEC4-4A98-97D3-B512E962ECB8}" type="pres">
      <dgm:prSet presAssocID="{6C3D1139-23DB-471C-AFF1-AA2116E3AD07}" presName="hierChild2" presStyleCnt="0"/>
      <dgm:spPr/>
    </dgm:pt>
    <dgm:pt modelId="{78BDC78D-1D3C-40AC-881A-95BF4EE80DA0}" type="pres">
      <dgm:prSet presAssocID="{4AB9F9D2-0519-47C1-9CF3-644A7A5E5E9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70F9FCF-8BE2-4CB4-863A-CDE8709EBEE3}" type="pres">
      <dgm:prSet presAssocID="{F1125E3B-9E10-4998-8940-9B52131BA004}" presName="hierRoot2" presStyleCnt="0"/>
      <dgm:spPr/>
    </dgm:pt>
    <dgm:pt modelId="{98EC1C85-3692-4630-875A-AB75F147E64F}" type="pres">
      <dgm:prSet presAssocID="{F1125E3B-9E10-4998-8940-9B52131BA004}" presName="composite2" presStyleCnt="0"/>
      <dgm:spPr/>
    </dgm:pt>
    <dgm:pt modelId="{8300E76D-6678-4A47-A10C-E7DA02C1CEDD}" type="pres">
      <dgm:prSet presAssocID="{F1125E3B-9E10-4998-8940-9B52131BA004}" presName="background2" presStyleLbl="node2" presStyleIdx="0" presStyleCnt="2"/>
      <dgm:spPr/>
    </dgm:pt>
    <dgm:pt modelId="{6E934744-BB9E-4888-ADBD-4B1990EB64E4}" type="pres">
      <dgm:prSet presAssocID="{F1125E3B-9E10-4998-8940-9B52131BA004}" presName="text2" presStyleLbl="fgAcc2" presStyleIdx="0" presStyleCnt="2" custScaleX="152411" custScaleY="1116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933227-AD29-42F2-AEF8-4A334A61A71D}" type="pres">
      <dgm:prSet presAssocID="{F1125E3B-9E10-4998-8940-9B52131BA004}" presName="hierChild3" presStyleCnt="0"/>
      <dgm:spPr/>
    </dgm:pt>
    <dgm:pt modelId="{BAB283EF-A59A-4A1C-9EE2-33348B1B7842}" type="pres">
      <dgm:prSet presAssocID="{5DEA849F-0F96-46D0-9D17-EA72DDC3761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F53092F1-2AA7-4F64-AF98-A8ABBA12BB9F}" type="pres">
      <dgm:prSet presAssocID="{060CA695-DBA5-487F-8AD6-EA727ED24D40}" presName="hierRoot3" presStyleCnt="0"/>
      <dgm:spPr/>
    </dgm:pt>
    <dgm:pt modelId="{189E6641-AE99-48BF-A193-6B25B557E99E}" type="pres">
      <dgm:prSet presAssocID="{060CA695-DBA5-487F-8AD6-EA727ED24D40}" presName="composite3" presStyleCnt="0"/>
      <dgm:spPr/>
    </dgm:pt>
    <dgm:pt modelId="{232B00FC-4E5E-4266-8026-681570E7145F}" type="pres">
      <dgm:prSet presAssocID="{060CA695-DBA5-487F-8AD6-EA727ED24D40}" presName="background3" presStyleLbl="node3" presStyleIdx="0" presStyleCnt="2"/>
      <dgm:spPr/>
    </dgm:pt>
    <dgm:pt modelId="{1FF8A882-5D01-4B01-A14B-83A314179DE6}" type="pres">
      <dgm:prSet presAssocID="{060CA695-DBA5-487F-8AD6-EA727ED24D40}" presName="text3" presStyleLbl="fgAcc3" presStyleIdx="0" presStyleCnt="2" custScaleX="160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BA7D7-4366-4B3F-B979-526B583E2CD8}" type="pres">
      <dgm:prSet presAssocID="{060CA695-DBA5-487F-8AD6-EA727ED24D40}" presName="hierChild4" presStyleCnt="0"/>
      <dgm:spPr/>
    </dgm:pt>
    <dgm:pt modelId="{892B2FA8-E6D0-4BAE-A2F9-CA7E7925C3F8}" type="pres">
      <dgm:prSet presAssocID="{E894DD54-A2BE-468D-A443-1FDDA4383B7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8B55775-B6F3-4088-B40F-E75A67D736D4}" type="pres">
      <dgm:prSet presAssocID="{99DFFBB5-67A0-46D2-9080-72F9973C0851}" presName="hierRoot2" presStyleCnt="0"/>
      <dgm:spPr/>
    </dgm:pt>
    <dgm:pt modelId="{19ABBE56-F804-46C3-B3EB-0A60461D16F0}" type="pres">
      <dgm:prSet presAssocID="{99DFFBB5-67A0-46D2-9080-72F9973C0851}" presName="composite2" presStyleCnt="0"/>
      <dgm:spPr/>
    </dgm:pt>
    <dgm:pt modelId="{44873C3D-924B-4DF6-98C5-B14D6C031526}" type="pres">
      <dgm:prSet presAssocID="{99DFFBB5-67A0-46D2-9080-72F9973C0851}" presName="background2" presStyleLbl="node2" presStyleIdx="1" presStyleCnt="2"/>
      <dgm:spPr/>
    </dgm:pt>
    <dgm:pt modelId="{4C834F36-C5E5-45AA-B092-BA6778EC7EBA}" type="pres">
      <dgm:prSet presAssocID="{99DFFBB5-67A0-46D2-9080-72F9973C0851}" presName="text2" presStyleLbl="fgAcc2" presStyleIdx="1" presStyleCnt="2" custScaleX="204249" custScaleY="1106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DB1E79-2ACA-4F31-B423-3191E3B8DD37}" type="pres">
      <dgm:prSet presAssocID="{99DFFBB5-67A0-46D2-9080-72F9973C0851}" presName="hierChild3" presStyleCnt="0"/>
      <dgm:spPr/>
    </dgm:pt>
    <dgm:pt modelId="{933DB53A-3D25-42CF-9C4D-191F09B87C92}" type="pres">
      <dgm:prSet presAssocID="{6249C28F-1F05-436D-B148-8724AEBECA9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86AAD05-9DF0-4A0A-A0C3-5E39BE25F227}" type="pres">
      <dgm:prSet presAssocID="{E568E20A-6C68-43CF-9720-5C2BC7FF2A47}" presName="hierRoot3" presStyleCnt="0"/>
      <dgm:spPr/>
    </dgm:pt>
    <dgm:pt modelId="{636AD391-A80F-44D7-954E-C0EC62B9BED7}" type="pres">
      <dgm:prSet presAssocID="{E568E20A-6C68-43CF-9720-5C2BC7FF2A47}" presName="composite3" presStyleCnt="0"/>
      <dgm:spPr/>
    </dgm:pt>
    <dgm:pt modelId="{69503D92-57B1-4218-9A35-5D6589F6291C}" type="pres">
      <dgm:prSet presAssocID="{E568E20A-6C68-43CF-9720-5C2BC7FF2A47}" presName="background3" presStyleLbl="node3" presStyleIdx="1" presStyleCnt="2"/>
      <dgm:spPr/>
    </dgm:pt>
    <dgm:pt modelId="{6911DC08-B1BD-4BC6-B833-46D2B20E84CF}" type="pres">
      <dgm:prSet presAssocID="{E568E20A-6C68-43CF-9720-5C2BC7FF2A47}" presName="text3" presStyleLbl="fgAcc3" presStyleIdx="1" presStyleCnt="2" custScaleX="1612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A2E173-40D7-4EE8-8B15-1BAD52BDD6AC}" type="pres">
      <dgm:prSet presAssocID="{E568E20A-6C68-43CF-9720-5C2BC7FF2A47}" presName="hierChild4" presStyleCnt="0"/>
      <dgm:spPr/>
    </dgm:pt>
  </dgm:ptLst>
  <dgm:cxnLst>
    <dgm:cxn modelId="{E102A770-36EE-4CAA-9AC3-4F1C7B78AEC2}" type="presOf" srcId="{99DFFBB5-67A0-46D2-9080-72F9973C0851}" destId="{4C834F36-C5E5-45AA-B092-BA6778EC7EBA}" srcOrd="0" destOrd="0" presId="urn:microsoft.com/office/officeart/2005/8/layout/hierarchy1"/>
    <dgm:cxn modelId="{8F3599AC-F5A7-4C7E-BC6F-AF5012EC3704}" type="presOf" srcId="{EA05D399-02CC-4395-B227-7A0A77CF06F6}" destId="{843EA688-8B62-4DE1-9608-14804631D842}" srcOrd="0" destOrd="0" presId="urn:microsoft.com/office/officeart/2005/8/layout/hierarchy1"/>
    <dgm:cxn modelId="{C8282797-B4DA-4CAD-8DD9-6C3546145476}" type="presOf" srcId="{6249C28F-1F05-436D-B148-8724AEBECA98}" destId="{933DB53A-3D25-42CF-9C4D-191F09B87C92}" srcOrd="0" destOrd="0" presId="urn:microsoft.com/office/officeart/2005/8/layout/hierarchy1"/>
    <dgm:cxn modelId="{86FA5782-3660-4AED-88D4-3939B1CAD698}" type="presOf" srcId="{4AB9F9D2-0519-47C1-9CF3-644A7A5E5E9C}" destId="{78BDC78D-1D3C-40AC-881A-95BF4EE80DA0}" srcOrd="0" destOrd="0" presId="urn:microsoft.com/office/officeart/2005/8/layout/hierarchy1"/>
    <dgm:cxn modelId="{9C5D4BDF-9374-4DE1-861C-744DE8ECD08B}" type="presOf" srcId="{060CA695-DBA5-487F-8AD6-EA727ED24D40}" destId="{1FF8A882-5D01-4B01-A14B-83A314179DE6}" srcOrd="0" destOrd="0" presId="urn:microsoft.com/office/officeart/2005/8/layout/hierarchy1"/>
    <dgm:cxn modelId="{CF0D33D7-8C9B-4A6F-8E0F-F248487666DC}" type="presOf" srcId="{E894DD54-A2BE-468D-A443-1FDDA4383B78}" destId="{892B2FA8-E6D0-4BAE-A2F9-CA7E7925C3F8}" srcOrd="0" destOrd="0" presId="urn:microsoft.com/office/officeart/2005/8/layout/hierarchy1"/>
    <dgm:cxn modelId="{7674DBCE-1268-4C73-B57F-02AD03A5FBD6}" type="presOf" srcId="{E568E20A-6C68-43CF-9720-5C2BC7FF2A47}" destId="{6911DC08-B1BD-4BC6-B833-46D2B20E84CF}" srcOrd="0" destOrd="0" presId="urn:microsoft.com/office/officeart/2005/8/layout/hierarchy1"/>
    <dgm:cxn modelId="{2C85C513-379D-4421-900D-C24372DAB322}" srcId="{6C3D1139-23DB-471C-AFF1-AA2116E3AD07}" destId="{F1125E3B-9E10-4998-8940-9B52131BA004}" srcOrd="0" destOrd="0" parTransId="{4AB9F9D2-0519-47C1-9CF3-644A7A5E5E9C}" sibTransId="{9971EF88-0DB4-4582-B02D-2D2E59C4DC31}"/>
    <dgm:cxn modelId="{27C576A8-296D-4E69-94B0-BA7600309F3A}" type="presOf" srcId="{6C3D1139-23DB-471C-AFF1-AA2116E3AD07}" destId="{98DADBD4-9040-4B13-A610-09A69938BB95}" srcOrd="0" destOrd="0" presId="urn:microsoft.com/office/officeart/2005/8/layout/hierarchy1"/>
    <dgm:cxn modelId="{77384E84-F160-4FA3-B58A-23CB20A8E922}" type="presOf" srcId="{5DEA849F-0F96-46D0-9D17-EA72DDC37618}" destId="{BAB283EF-A59A-4A1C-9EE2-33348B1B7842}" srcOrd="0" destOrd="0" presId="urn:microsoft.com/office/officeart/2005/8/layout/hierarchy1"/>
    <dgm:cxn modelId="{0090209D-B890-4997-B1E8-22DE9B9F833B}" srcId="{F1125E3B-9E10-4998-8940-9B52131BA004}" destId="{060CA695-DBA5-487F-8AD6-EA727ED24D40}" srcOrd="0" destOrd="0" parTransId="{5DEA849F-0F96-46D0-9D17-EA72DDC37618}" sibTransId="{69558965-9678-43D6-AC37-8FE25F9EE43A}"/>
    <dgm:cxn modelId="{EAA905F2-77ED-4E97-8D32-56073CD278C7}" srcId="{6C3D1139-23DB-471C-AFF1-AA2116E3AD07}" destId="{99DFFBB5-67A0-46D2-9080-72F9973C0851}" srcOrd="1" destOrd="0" parTransId="{E894DD54-A2BE-468D-A443-1FDDA4383B78}" sibTransId="{2A465C0F-4A39-4C5B-83F7-F7A43F38749B}"/>
    <dgm:cxn modelId="{E0E9CF09-1D6F-4AEC-8AC5-1A844EF37378}" srcId="{EA05D399-02CC-4395-B227-7A0A77CF06F6}" destId="{6C3D1139-23DB-471C-AFF1-AA2116E3AD07}" srcOrd="0" destOrd="0" parTransId="{208F15D1-1C58-47B8-8CA6-F27384E8B413}" sibTransId="{487B6A56-AEA5-4B17-8A16-B5CC17902E36}"/>
    <dgm:cxn modelId="{9F3D27C0-FC1B-422C-9E64-D3035CF5359F}" type="presOf" srcId="{F1125E3B-9E10-4998-8940-9B52131BA004}" destId="{6E934744-BB9E-4888-ADBD-4B1990EB64E4}" srcOrd="0" destOrd="0" presId="urn:microsoft.com/office/officeart/2005/8/layout/hierarchy1"/>
    <dgm:cxn modelId="{E2A90369-E3B6-4497-AB48-241FAF0CFEE5}" srcId="{99DFFBB5-67A0-46D2-9080-72F9973C0851}" destId="{E568E20A-6C68-43CF-9720-5C2BC7FF2A47}" srcOrd="0" destOrd="0" parTransId="{6249C28F-1F05-436D-B148-8724AEBECA98}" sibTransId="{0FE5E21B-FBC6-441A-875B-978B3021706A}"/>
    <dgm:cxn modelId="{D5F3B33B-B25E-48C1-A911-5309526007D9}" type="presParOf" srcId="{843EA688-8B62-4DE1-9608-14804631D842}" destId="{69E79068-0583-496F-9AF8-32D7808F98AA}" srcOrd="0" destOrd="0" presId="urn:microsoft.com/office/officeart/2005/8/layout/hierarchy1"/>
    <dgm:cxn modelId="{362E26F9-9F66-48C6-90BB-3FF2E2BD7099}" type="presParOf" srcId="{69E79068-0583-496F-9AF8-32D7808F98AA}" destId="{EBD245F3-0A55-409A-A527-DD69BA44BDB2}" srcOrd="0" destOrd="0" presId="urn:microsoft.com/office/officeart/2005/8/layout/hierarchy1"/>
    <dgm:cxn modelId="{714AD587-9029-43A9-84B9-3B0E3CD14077}" type="presParOf" srcId="{EBD245F3-0A55-409A-A527-DD69BA44BDB2}" destId="{22796E75-60F5-41BB-BB1B-A1B19DBFF093}" srcOrd="0" destOrd="0" presId="urn:microsoft.com/office/officeart/2005/8/layout/hierarchy1"/>
    <dgm:cxn modelId="{CEFADC80-7D9C-42F9-B253-BC3F28CA3EEA}" type="presParOf" srcId="{EBD245F3-0A55-409A-A527-DD69BA44BDB2}" destId="{98DADBD4-9040-4B13-A610-09A69938BB95}" srcOrd="1" destOrd="0" presId="urn:microsoft.com/office/officeart/2005/8/layout/hierarchy1"/>
    <dgm:cxn modelId="{536EADBF-F9A1-468D-B626-55AA14A841A1}" type="presParOf" srcId="{69E79068-0583-496F-9AF8-32D7808F98AA}" destId="{D046698B-EEC4-4A98-97D3-B512E962ECB8}" srcOrd="1" destOrd="0" presId="urn:microsoft.com/office/officeart/2005/8/layout/hierarchy1"/>
    <dgm:cxn modelId="{696D4DA9-4051-49DA-91E2-7E25714E91CC}" type="presParOf" srcId="{D046698B-EEC4-4A98-97D3-B512E962ECB8}" destId="{78BDC78D-1D3C-40AC-881A-95BF4EE80DA0}" srcOrd="0" destOrd="0" presId="urn:microsoft.com/office/officeart/2005/8/layout/hierarchy1"/>
    <dgm:cxn modelId="{B7D2D315-6171-4AE6-86AF-2A046D76A5A1}" type="presParOf" srcId="{D046698B-EEC4-4A98-97D3-B512E962ECB8}" destId="{670F9FCF-8BE2-4CB4-863A-CDE8709EBEE3}" srcOrd="1" destOrd="0" presId="urn:microsoft.com/office/officeart/2005/8/layout/hierarchy1"/>
    <dgm:cxn modelId="{9BB874A0-67D8-46ED-B8AE-130569AFE648}" type="presParOf" srcId="{670F9FCF-8BE2-4CB4-863A-CDE8709EBEE3}" destId="{98EC1C85-3692-4630-875A-AB75F147E64F}" srcOrd="0" destOrd="0" presId="urn:microsoft.com/office/officeart/2005/8/layout/hierarchy1"/>
    <dgm:cxn modelId="{87F1F11D-0D27-485D-9BCE-C1B6ABE6962D}" type="presParOf" srcId="{98EC1C85-3692-4630-875A-AB75F147E64F}" destId="{8300E76D-6678-4A47-A10C-E7DA02C1CEDD}" srcOrd="0" destOrd="0" presId="urn:microsoft.com/office/officeart/2005/8/layout/hierarchy1"/>
    <dgm:cxn modelId="{41148909-67A8-4851-A3CB-DBCD9613C10C}" type="presParOf" srcId="{98EC1C85-3692-4630-875A-AB75F147E64F}" destId="{6E934744-BB9E-4888-ADBD-4B1990EB64E4}" srcOrd="1" destOrd="0" presId="urn:microsoft.com/office/officeart/2005/8/layout/hierarchy1"/>
    <dgm:cxn modelId="{05F7DBEE-1EDD-4510-9842-B0A26E9FED2D}" type="presParOf" srcId="{670F9FCF-8BE2-4CB4-863A-CDE8709EBEE3}" destId="{4F933227-AD29-42F2-AEF8-4A334A61A71D}" srcOrd="1" destOrd="0" presId="urn:microsoft.com/office/officeart/2005/8/layout/hierarchy1"/>
    <dgm:cxn modelId="{E8438EA8-ACFA-4ADC-83A2-78E1447FD46D}" type="presParOf" srcId="{4F933227-AD29-42F2-AEF8-4A334A61A71D}" destId="{BAB283EF-A59A-4A1C-9EE2-33348B1B7842}" srcOrd="0" destOrd="0" presId="urn:microsoft.com/office/officeart/2005/8/layout/hierarchy1"/>
    <dgm:cxn modelId="{7938D33C-908F-4E3F-BF0C-283B43B0E816}" type="presParOf" srcId="{4F933227-AD29-42F2-AEF8-4A334A61A71D}" destId="{F53092F1-2AA7-4F64-AF98-A8ABBA12BB9F}" srcOrd="1" destOrd="0" presId="urn:microsoft.com/office/officeart/2005/8/layout/hierarchy1"/>
    <dgm:cxn modelId="{27A94C11-C905-47F4-B665-1C83ED687FEE}" type="presParOf" srcId="{F53092F1-2AA7-4F64-AF98-A8ABBA12BB9F}" destId="{189E6641-AE99-48BF-A193-6B25B557E99E}" srcOrd="0" destOrd="0" presId="urn:microsoft.com/office/officeart/2005/8/layout/hierarchy1"/>
    <dgm:cxn modelId="{6CFFFA77-6AFC-4E79-BCF3-2AECA4670173}" type="presParOf" srcId="{189E6641-AE99-48BF-A193-6B25B557E99E}" destId="{232B00FC-4E5E-4266-8026-681570E7145F}" srcOrd="0" destOrd="0" presId="urn:microsoft.com/office/officeart/2005/8/layout/hierarchy1"/>
    <dgm:cxn modelId="{57C918DE-5BAC-49AE-A3BE-06EDECA74261}" type="presParOf" srcId="{189E6641-AE99-48BF-A193-6B25B557E99E}" destId="{1FF8A882-5D01-4B01-A14B-83A314179DE6}" srcOrd="1" destOrd="0" presId="urn:microsoft.com/office/officeart/2005/8/layout/hierarchy1"/>
    <dgm:cxn modelId="{CF975A42-DCFD-4FF1-BB8A-C2E96D0A16EE}" type="presParOf" srcId="{F53092F1-2AA7-4F64-AF98-A8ABBA12BB9F}" destId="{6AABA7D7-4366-4B3F-B979-526B583E2CD8}" srcOrd="1" destOrd="0" presId="urn:microsoft.com/office/officeart/2005/8/layout/hierarchy1"/>
    <dgm:cxn modelId="{8DC79D5A-DEA9-4DD5-BDBF-BADA6FA25AF1}" type="presParOf" srcId="{D046698B-EEC4-4A98-97D3-B512E962ECB8}" destId="{892B2FA8-E6D0-4BAE-A2F9-CA7E7925C3F8}" srcOrd="2" destOrd="0" presId="urn:microsoft.com/office/officeart/2005/8/layout/hierarchy1"/>
    <dgm:cxn modelId="{AC03A4DD-F861-40FA-B89D-47F33BDA278D}" type="presParOf" srcId="{D046698B-EEC4-4A98-97D3-B512E962ECB8}" destId="{B8B55775-B6F3-4088-B40F-E75A67D736D4}" srcOrd="3" destOrd="0" presId="urn:microsoft.com/office/officeart/2005/8/layout/hierarchy1"/>
    <dgm:cxn modelId="{1862A466-EDA4-4338-9CD5-1BE8F3A53257}" type="presParOf" srcId="{B8B55775-B6F3-4088-B40F-E75A67D736D4}" destId="{19ABBE56-F804-46C3-B3EB-0A60461D16F0}" srcOrd="0" destOrd="0" presId="urn:microsoft.com/office/officeart/2005/8/layout/hierarchy1"/>
    <dgm:cxn modelId="{0F5FF2E1-C076-498F-B4E9-E69FDAF7A503}" type="presParOf" srcId="{19ABBE56-F804-46C3-B3EB-0A60461D16F0}" destId="{44873C3D-924B-4DF6-98C5-B14D6C031526}" srcOrd="0" destOrd="0" presId="urn:microsoft.com/office/officeart/2005/8/layout/hierarchy1"/>
    <dgm:cxn modelId="{8540836E-DFE7-488C-B7FA-08526237D449}" type="presParOf" srcId="{19ABBE56-F804-46C3-B3EB-0A60461D16F0}" destId="{4C834F36-C5E5-45AA-B092-BA6778EC7EBA}" srcOrd="1" destOrd="0" presId="urn:microsoft.com/office/officeart/2005/8/layout/hierarchy1"/>
    <dgm:cxn modelId="{DB071E4D-A89A-4F81-9F23-FAFE76837A9F}" type="presParOf" srcId="{B8B55775-B6F3-4088-B40F-E75A67D736D4}" destId="{23DB1E79-2ACA-4F31-B423-3191E3B8DD37}" srcOrd="1" destOrd="0" presId="urn:microsoft.com/office/officeart/2005/8/layout/hierarchy1"/>
    <dgm:cxn modelId="{E4969B2E-D984-46E9-9995-3E7ACB17ADF1}" type="presParOf" srcId="{23DB1E79-2ACA-4F31-B423-3191E3B8DD37}" destId="{933DB53A-3D25-42CF-9C4D-191F09B87C92}" srcOrd="0" destOrd="0" presId="urn:microsoft.com/office/officeart/2005/8/layout/hierarchy1"/>
    <dgm:cxn modelId="{456C3755-6C7D-4E30-BCC4-F7C95DFA5BD3}" type="presParOf" srcId="{23DB1E79-2ACA-4F31-B423-3191E3B8DD37}" destId="{486AAD05-9DF0-4A0A-A0C3-5E39BE25F227}" srcOrd="1" destOrd="0" presId="urn:microsoft.com/office/officeart/2005/8/layout/hierarchy1"/>
    <dgm:cxn modelId="{64B84FF1-E859-48B3-9C44-08275F159169}" type="presParOf" srcId="{486AAD05-9DF0-4A0A-A0C3-5E39BE25F227}" destId="{636AD391-A80F-44D7-954E-C0EC62B9BED7}" srcOrd="0" destOrd="0" presId="urn:microsoft.com/office/officeart/2005/8/layout/hierarchy1"/>
    <dgm:cxn modelId="{C64BB516-10A7-4301-AF31-C68FD9297BA3}" type="presParOf" srcId="{636AD391-A80F-44D7-954E-C0EC62B9BED7}" destId="{69503D92-57B1-4218-9A35-5D6589F6291C}" srcOrd="0" destOrd="0" presId="urn:microsoft.com/office/officeart/2005/8/layout/hierarchy1"/>
    <dgm:cxn modelId="{977BECEF-F6A5-414D-B2DA-A438C7BCA723}" type="presParOf" srcId="{636AD391-A80F-44D7-954E-C0EC62B9BED7}" destId="{6911DC08-B1BD-4BC6-B833-46D2B20E84CF}" srcOrd="1" destOrd="0" presId="urn:microsoft.com/office/officeart/2005/8/layout/hierarchy1"/>
    <dgm:cxn modelId="{44A60E54-24FA-4684-AE74-E5A1F38A7C23}" type="presParOf" srcId="{486AAD05-9DF0-4A0A-A0C3-5E39BE25F227}" destId="{89A2E173-40D7-4EE8-8B15-1BAD52BDD6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CB94-C29B-47DE-9480-F618AB8810EC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C95AD-6177-4B06-BE6C-4D11C5E245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7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5ED53E-319E-4F56-8DFD-375355CC4341}" type="slidenum">
              <a:rPr lang="ru-RU" smtClean="0"/>
              <a:pPr/>
              <a:t>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288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8EEB04-D31D-4F18-9114-437CFDD93B83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2249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BA59FF-1F68-473C-8B33-FAD74D2EAB84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59891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FE91DB-9ED7-4008-86C4-A7CC9D478FF2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501980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118E13-50FF-4D3B-A20F-F162116F8838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29990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5193F4-BF16-49B2-92EE-A2F90B268C8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8292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E296E6-FBFC-49D0-9720-8087B086BA29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00573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8AB1CF-703C-4BEF-9FC1-70CEBFD24ADA}" type="slidenum">
              <a:rPr lang="ru-RU" smtClean="0"/>
              <a:pPr/>
              <a:t>9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7437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D111D-127F-44E7-AF2E-A3190ABD940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6B52-30C3-4295-9209-3E37D1348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952327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Пунктуация при вводных словах и вставных конструкциях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A4DE00"/>
                </a:solidFill>
                <a:latin typeface="Arial Narrow" pitchFamily="34" charset="0"/>
              </a:rPr>
              <a:t>Вводные слова, словосочетания </a:t>
            </a:r>
            <a:r>
              <a:rPr lang="ru-RU" sz="4400" b="1" smtClean="0">
                <a:solidFill>
                  <a:srgbClr val="A4DE00"/>
                </a:solidFill>
                <a:latin typeface="Arial Narrow" pitchFamily="34" charset="0"/>
              </a:rPr>
              <a:t>и предложения.</a:t>
            </a:r>
            <a:endParaRPr lang="ru-RU" sz="4400" b="1" dirty="0" smtClean="0">
              <a:solidFill>
                <a:srgbClr val="A4DE00"/>
              </a:solidFill>
              <a:latin typeface="Arial Narrow" pitchFamily="34" charset="0"/>
            </a:endParaRPr>
          </a:p>
        </p:txBody>
      </p:sp>
      <p:pic>
        <p:nvPicPr>
          <p:cNvPr id="6" name="Picture 5" descr="C:\Users\Булатова\Документы\конкурс\шаблоны\disco_question_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201612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09600" y="3581400"/>
            <a:ext cx="5943600" cy="2286000"/>
          </a:xfrm>
          <a:prstGeom prst="rect">
            <a:avLst/>
          </a:prstGeom>
          <a:solidFill>
            <a:srgbClr val="33673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spc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ВВОДНЫМИ  </a:t>
            </a:r>
            <a:r>
              <a:rPr lang="ru-RU" sz="2800" b="1" spc="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называются слова и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словосочетания, грамматически не связанные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членами предложения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4" descr="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200400"/>
            <a:ext cx="25527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6553200" y="6324600"/>
            <a:ext cx="2209800" cy="381000"/>
          </a:xfrm>
          <a:noFill/>
        </p:spPr>
        <p:txBody>
          <a:bodyPr/>
          <a:lstStyle/>
          <a:p>
            <a:fld id="{BC02DC60-8DD5-4078-B0AF-D061178800AA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sz="1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5532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19600"/>
                <a:gridCol w="4419600"/>
              </a:tblGrid>
              <a:tr h="641572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effectLst/>
                          <a:latin typeface="Arial Narrow" pitchFamily="34" charset="0"/>
                        </a:rPr>
                        <a:t>1) выражающие чувства говорящего и его отношение к высказываемому</a:t>
                      </a:r>
                      <a:endParaRPr lang="ru-RU" sz="1800" dirty="0"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К счастью</a:t>
                      </a:r>
                      <a:r>
                        <a:rPr lang="ru-RU" i="1" dirty="0" smtClean="0">
                          <a:latin typeface="Arial Narrow" pitchFamily="34" charset="0"/>
                        </a:rPr>
                        <a:t>, пробил третий звонок, и поезд тронулся </a:t>
                      </a:r>
                      <a:r>
                        <a:rPr lang="ru-RU" sz="1600" i="1" dirty="0" smtClean="0">
                          <a:latin typeface="Arial Narrow" pitchFamily="34" charset="0"/>
                        </a:rPr>
                        <a:t>(Л. Андреев).</a:t>
                      </a:r>
                      <a:endParaRPr lang="ru-RU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2) выражающие оценку</a:t>
                      </a:r>
                      <a:r>
                        <a:rPr lang="ru-RU" sz="1800" b="1" baseline="0" dirty="0" smtClean="0">
                          <a:effectLst/>
                          <a:latin typeface="Arial Narrow" pitchFamily="34" charset="0"/>
                        </a:rPr>
                        <a:t> реальности сообщаемого </a:t>
                      </a:r>
                      <a:r>
                        <a:rPr lang="ru-RU" sz="1500" b="1" baseline="0" dirty="0" smtClean="0">
                          <a:effectLst/>
                          <a:latin typeface="Arial Narrow" pitchFamily="34" charset="0"/>
                        </a:rPr>
                        <a:t>(возможность, уверенность и т. п.)</a:t>
                      </a:r>
                      <a:endParaRPr lang="ru-RU" sz="1500" b="1" dirty="0" smtClean="0"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>
                          <a:latin typeface="Arial Narrow" pitchFamily="34" charset="0"/>
                        </a:rPr>
                        <a:t>Мать, </a:t>
                      </a:r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наверное</a:t>
                      </a:r>
                      <a:r>
                        <a:rPr lang="ru-RU" b="1" i="1" dirty="0" smtClean="0">
                          <a:latin typeface="Arial Narrow" pitchFamily="34" charset="0"/>
                        </a:rPr>
                        <a:t>, приехала усталой, раздражённой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(М.Горький).</a:t>
                      </a:r>
                      <a:endParaRPr lang="ru-RU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53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3) указывающие на источник высказывания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>
                          <a:latin typeface="Arial Narrow" pitchFamily="34" charset="0"/>
                        </a:rPr>
                        <a:t>Это был,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по его словам, </a:t>
                      </a:r>
                      <a:r>
                        <a:rPr lang="ru-RU" sz="1800" b="1" i="1" baseline="0" dirty="0" smtClean="0">
                          <a:latin typeface="Arial Narrow" pitchFamily="34" charset="0"/>
                        </a:rPr>
                        <a:t>город,</a:t>
                      </a:r>
                      <a:r>
                        <a:rPr lang="ru-RU" b="1" i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  </a:t>
                      </a:r>
                    </a:p>
                    <a:p>
                      <a:pPr algn="l"/>
                      <a:r>
                        <a:rPr lang="ru-RU" b="1" i="1" baseline="0" dirty="0" smtClean="0">
                          <a:latin typeface="Arial Narrow" pitchFamily="34" charset="0"/>
                        </a:rPr>
                        <a:t>в котором</a:t>
                      </a:r>
                      <a:r>
                        <a:rPr lang="en-US" b="1" i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800" b="1" i="1" baseline="0" dirty="0" smtClean="0">
                          <a:latin typeface="Arial Narrow" pitchFamily="34" charset="0"/>
                        </a:rPr>
                        <a:t>груши, яблоки,  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апе</a:t>
                      </a:r>
                      <a:r>
                        <a:rPr lang="ru-RU" b="1" i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 Narrow" pitchFamily="34" charset="0"/>
                        </a:rPr>
                        <a:t>льси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ны росли прямо на улицах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(В. Каверин).</a:t>
                      </a:r>
                      <a:endParaRPr lang="ru-RU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53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4) указывающие на последовательность высказывания, на связь мыслей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spc="17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Во-первых</a:t>
                      </a:r>
                      <a:r>
                        <a:rPr lang="ru-RU" b="1" i="1" dirty="0" smtClean="0">
                          <a:latin typeface="Arial Narrow" pitchFamily="34" charset="0"/>
                        </a:rPr>
                        <a:t>,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 он по наряду увидел, что мы рыбаки, </a:t>
                      </a:r>
                      <a:r>
                        <a:rPr lang="ru-RU" b="1" i="1" spc="12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во-вторых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, поторопился вручить ему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… 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записку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(В. Солоухин).</a:t>
                      </a:r>
                      <a:endParaRPr lang="ru-RU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07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 Narrow" pitchFamily="34" charset="0"/>
                        </a:rPr>
                        <a:t>5) </a:t>
                      </a: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указывающие</a:t>
                      </a:r>
                      <a:r>
                        <a:rPr lang="ru-RU" sz="1800" b="1" baseline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на приёмы и способы оформления мыслей</a:t>
                      </a:r>
                      <a:endParaRPr lang="ru-RU" b="1" dirty="0" smtClean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Одним словом</a:t>
                      </a:r>
                      <a:r>
                        <a:rPr lang="ru-RU" sz="1700" b="1" i="1" dirty="0" smtClean="0">
                          <a:latin typeface="Arial Narrow" pitchFamily="34" charset="0"/>
                        </a:rPr>
                        <a:t>, у этого человека наблюдалось</a:t>
                      </a:r>
                      <a:r>
                        <a:rPr lang="ru-RU" sz="1700" b="1" i="1" baseline="0" dirty="0" smtClean="0">
                          <a:latin typeface="Arial Narrow" pitchFamily="34" charset="0"/>
                        </a:rPr>
                        <a:t> постоянное и непреодолимое желание окружить себя оболочкой (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А.Чех</a:t>
                      </a:r>
                      <a:r>
                        <a:rPr lang="ru-RU" sz="1700" b="1" i="1" baseline="0" dirty="0" smtClean="0">
                          <a:latin typeface="Arial Narrow" pitchFamily="34" charset="0"/>
                        </a:rPr>
                        <a:t>ов).</a:t>
                      </a:r>
                      <a:endParaRPr lang="ru-RU" sz="1700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6) употребляемые с целью привлечения внимания собеседника</a:t>
                      </a:r>
                      <a:endParaRPr lang="ru-RU" dirty="0" smtClean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Поверишь ли</a:t>
                      </a:r>
                      <a:r>
                        <a:rPr lang="ru-RU" b="1" i="1" dirty="0" smtClean="0">
                          <a:latin typeface="Arial Narrow" pitchFamily="34" charset="0"/>
                        </a:rPr>
                        <a:t>, он мне приснился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…  </a:t>
                      </a:r>
                    </a:p>
                    <a:p>
                      <a:pPr algn="l"/>
                      <a:r>
                        <a:rPr lang="ru-RU" b="1" i="1" baseline="0" dirty="0" smtClean="0">
                          <a:latin typeface="Arial Narrow" pitchFamily="34" charset="0"/>
                        </a:rPr>
                        <a:t>Я после не могла уснуть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(М. Лермонтов)</a:t>
                      </a:r>
                      <a:endParaRPr lang="ru-RU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7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Arial Narrow" pitchFamily="34" charset="0"/>
                        </a:rPr>
                        <a:t>7)</a:t>
                      </a:r>
                      <a:r>
                        <a:rPr lang="ru-RU" b="1" baseline="0" dirty="0" smtClean="0">
                          <a:latin typeface="Arial Narrow" pitchFamily="34" charset="0"/>
                        </a:rPr>
                        <a:t> указывающие на обычность того,</a:t>
                      </a:r>
                    </a:p>
                    <a:p>
                      <a:pPr algn="l"/>
                      <a:r>
                        <a:rPr lang="ru-RU" b="1" baseline="0" dirty="0" smtClean="0">
                          <a:latin typeface="Arial Narrow" pitchFamily="34" charset="0"/>
                        </a:rPr>
                        <a:t> о чём говорится</a:t>
                      </a:r>
                      <a:endParaRPr lang="ru-RU" b="1" dirty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>
                          <a:latin typeface="Arial Narrow" pitchFamily="34" charset="0"/>
                        </a:rPr>
                        <a:t>Распахнёшь, </a:t>
                      </a:r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бывало</a:t>
                      </a:r>
                      <a:r>
                        <a:rPr lang="ru-RU" b="1" i="1" dirty="0" smtClean="0">
                          <a:latin typeface="Arial Narrow" pitchFamily="34" charset="0"/>
                        </a:rPr>
                        <a:t>, окно в прохладный сад… </a:t>
                      </a:r>
                      <a:r>
                        <a:rPr lang="ru-RU" sz="1600" b="1" i="1" dirty="0" smtClean="0">
                          <a:latin typeface="Arial Narrow" pitchFamily="34" charset="0"/>
                        </a:rPr>
                        <a:t>(И. Бунин).</a:t>
                      </a:r>
                      <a:endParaRPr lang="ru-RU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8) указывающие</a:t>
                      </a:r>
                      <a:r>
                        <a:rPr lang="ru-RU" sz="1800" b="1" baseline="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Arial Narrow" pitchFamily="34" charset="0"/>
                        </a:rPr>
                        <a:t>меру того, о чём говорится</a:t>
                      </a:r>
                      <a:endParaRPr lang="ru-RU" dirty="0" smtClean="0">
                        <a:latin typeface="Arial Narrow" pitchFamily="34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>
                          <a:latin typeface="Arial Narrow" pitchFamily="34" charset="0"/>
                        </a:rPr>
                        <a:t>Она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 была или, </a:t>
                      </a:r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по крайней мере</a:t>
                      </a:r>
                      <a:r>
                        <a:rPr lang="ru-RU" b="1" i="1" baseline="0" dirty="0" smtClean="0">
                          <a:latin typeface="Arial Narrow" pitchFamily="34" charset="0"/>
                        </a:rPr>
                        <a:t>, считала себя передовой женщиной </a:t>
                      </a:r>
                      <a:r>
                        <a:rPr lang="ru-RU" sz="1600" b="1" i="1" baseline="0" dirty="0" smtClean="0">
                          <a:latin typeface="Arial Narrow" pitchFamily="34" charset="0"/>
                        </a:rPr>
                        <a:t>(Л. Т.)</a:t>
                      </a:r>
                      <a:endParaRPr lang="ru-RU" sz="1600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 Narrow" pitchFamily="34" charset="0"/>
                        </a:rPr>
                        <a:t>9) выражающие экспрессивность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i="1" dirty="0" smtClean="0">
                          <a:latin typeface="Arial Narrow" pitchFamily="34" charset="0"/>
                        </a:rPr>
                        <a:t>Бесчестнейшее дело! И </a:t>
                      </a:r>
                      <a:r>
                        <a:rPr lang="ru-RU" b="1" i="1" spc="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к стыду</a:t>
                      </a:r>
                      <a:r>
                        <a:rPr lang="ru-RU" b="1" i="1" dirty="0" smtClean="0">
                          <a:latin typeface="Arial Narrow" pitchFamily="34" charset="0"/>
                        </a:rPr>
                        <a:t>, замешались первые чиновники города… </a:t>
                      </a:r>
                      <a:r>
                        <a:rPr lang="ru-RU" sz="1600" b="1" i="1" dirty="0" smtClean="0">
                          <a:latin typeface="Arial Narrow" pitchFamily="34" charset="0"/>
                        </a:rPr>
                        <a:t>(Г.)</a:t>
                      </a:r>
                      <a:endParaRPr lang="ru-RU" sz="1600" b="1" i="1" dirty="0">
                        <a:latin typeface="Arial Narrow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32859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00489"/>
                <a:gridCol w="4240471"/>
              </a:tblGrid>
              <a:tr h="243523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Члены предложения связаны между собой синтаксической связью, поэтому к каждому из них МОЖНО </a:t>
                      </a:r>
                      <a:r>
                        <a:rPr lang="ru-RU" sz="2400" b="1" u="none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поставить вопрос от другого члена предложения.</a:t>
                      </a:r>
                      <a:endParaRPr lang="ru-RU" sz="2400" u="none" dirty="0">
                        <a:solidFill>
                          <a:srgbClr val="23311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4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Он</a:t>
                      </a:r>
                      <a:r>
                        <a:rPr lang="ru-RU" sz="2800" b="1" i="1" baseline="0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кажется взволнованным.</a:t>
                      </a:r>
                      <a:endParaRPr lang="ru-RU" sz="2800" b="1" i="1" dirty="0" smtClean="0">
                        <a:solidFill>
                          <a:srgbClr val="23311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1" dirty="0" smtClean="0">
                        <a:solidFill>
                          <a:srgbClr val="23311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486"/>
                    </a:solidFill>
                  </a:tcPr>
                </a:tc>
              </a:tr>
              <a:tr h="2893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Вводные слова НЕ ЯВЛЯЮТСЯ членами предложения, поэтому к ним НЕЛЬЗЯ поставить вопроса, их МОЖНО ОПУСТИТЬ или перенести в другую часть предложения</a:t>
                      </a:r>
                    </a:p>
                  </a:txBody>
                  <a:tcPr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Он, кажется, взволнован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32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CFCD9D-0463-4CA3-A112-2D1184C20B3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0"/>
            <a:ext cx="8663880" cy="1196752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ОТЛИЧИЕ ВВОДНЫХ СЛОВ</a:t>
            </a:r>
            <a:br>
              <a:rPr lang="ru-RU" sz="3600" b="1" dirty="0" smtClean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3600" b="1" dirty="0" smtClean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 ДРУГИХ СЛОВ В ПРЕДЛОЖЕНИИ</a:t>
            </a:r>
            <a:endParaRPr lang="ru-RU" sz="3600" dirty="0">
              <a:solidFill>
                <a:srgbClr val="A4DE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1371600" y="3429000"/>
            <a:ext cx="4114800" cy="609600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1371600" y="1828800"/>
            <a:ext cx="3429000" cy="4800600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авось     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буквально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будто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вдобавок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вдруг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конечном счёте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вот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вряд ли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всё-таки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даже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едва ли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именно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8768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381000"/>
            <a:ext cx="71628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являются вводными и </a:t>
            </a:r>
          </a:p>
          <a:p>
            <a:pPr>
              <a:defRPr/>
            </a:pPr>
            <a:r>
              <a:rPr lang="ru-RU" sz="2800" b="1" dirty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выделяются запятыми </a:t>
            </a:r>
          </a:p>
          <a:p>
            <a:pPr>
              <a:defRPr/>
            </a:pPr>
            <a:r>
              <a:rPr lang="ru-RU" sz="2800" b="1" dirty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следующие слова и словосочетания:</a:t>
            </a:r>
            <a:endParaRPr lang="ru-RU" sz="2800" dirty="0">
              <a:solidFill>
                <a:srgbClr val="A4DE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724400" y="1828800"/>
            <a:ext cx="3581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Arial" pitchFamily="34" charset="0"/>
              <a:buChar char="•"/>
              <a:defRPr/>
            </a:pP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 будто</a:t>
            </a:r>
            <a:endParaRPr lang="ru-RU" sz="3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как  раз 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  тому  же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между  тем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небось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решению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предложению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поэтому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почти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приблизительно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притом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просто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r>
              <a:rPr lang="ru-RU" sz="3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якобы</a:t>
            </a: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endParaRPr lang="ru-RU" sz="3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760" indent="-256032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Georgia"/>
              <a:buChar char="•"/>
              <a:defRPr/>
            </a:pPr>
            <a:endParaRPr lang="ru-RU" sz="2800" kern="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8768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609600" y="457200"/>
          <a:ext cx="8077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257800"/>
            <a:ext cx="7239000" cy="1323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А. П. Чехов был писателем, доктором и,  наконец, человеком образцового самовоспитания.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Сосед долго ждал вызова из училища, не спал, нервничал и наконец  (-ТО) дождался.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7924800" y="3352800"/>
            <a:ext cx="863600" cy="1570038"/>
            <a:chOff x="2123728" y="0"/>
            <a:chExt cx="864096" cy="15696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339752" y="0"/>
              <a:ext cx="441147" cy="156966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9600" b="1" cap="all" dirty="0">
                  <a:ln w="0"/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</a:t>
              </a:r>
            </a:p>
          </p:txBody>
        </p:sp>
        <p:cxnSp>
          <p:nvCxnSpPr>
            <p:cNvPr id="14346" name="Прямая соединительная линия 7"/>
            <p:cNvCxnSpPr>
              <a:cxnSpLocks noChangeShapeType="1"/>
            </p:cNvCxnSpPr>
            <p:nvPr/>
          </p:nvCxnSpPr>
          <p:spPr bwMode="auto">
            <a:xfrm flipV="1">
              <a:off x="2123728" y="1052260"/>
              <a:ext cx="864096" cy="288855"/>
            </a:xfrm>
            <a:prstGeom prst="line">
              <a:avLst/>
            </a:prstGeom>
            <a:noFill/>
            <a:ln w="41275" algn="ctr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10" name="Прямоугольник 9"/>
          <p:cNvSpPr/>
          <p:nvPr/>
        </p:nvSpPr>
        <p:spPr>
          <a:xfrm>
            <a:off x="533400" y="3352800"/>
            <a:ext cx="43204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8768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914400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 bwMode="auto">
          <a:xfrm>
            <a:off x="8172400" y="3645024"/>
            <a:ext cx="440894" cy="157003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,</a:t>
            </a:r>
          </a:p>
        </p:txBody>
      </p: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flipV="1">
            <a:off x="8001000" y="4495800"/>
            <a:ext cx="863600" cy="288925"/>
          </a:xfrm>
          <a:prstGeom prst="line">
            <a:avLst/>
          </a:prstGeom>
          <a:noFill/>
          <a:ln w="41275" algn="ctr">
            <a:solidFill>
              <a:srgbClr val="FF0000"/>
            </a:solidFill>
            <a:miter lim="800000"/>
            <a:headEnd/>
            <a:tailEnd/>
          </a:ln>
        </p:spPr>
      </p:cxnSp>
      <p:sp>
        <p:nvSpPr>
          <p:cNvPr id="17" name="Прямоугольник 16"/>
          <p:cNvSpPr/>
          <p:nvPr/>
        </p:nvSpPr>
        <p:spPr>
          <a:xfrm>
            <a:off x="457200" y="3352800"/>
            <a:ext cx="43204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,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5257800"/>
            <a:ext cx="8892480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Давыдов, однако , уверен в необходимости поделить всё по справедливости (М. Шолохов).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Канонада стала слабее, ОДНАКО трескотня ружей… слышалась всё  чаще и чаще (Л. Толстой).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876800" y="1828800"/>
            <a:ext cx="388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Char char=""/>
              <a:defRPr/>
            </a:pPr>
            <a:endParaRPr lang="ru-RU" sz="2600" dirty="0">
              <a:latin typeface="+mn-lt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609600" y="457200"/>
          <a:ext cx="8210872" cy="4555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181600"/>
            <a:ext cx="9144000" cy="196977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Марья Гавриловна была воспитана на французских романах и,  значит , была влюблена (А. Пушкин).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Любовь для неё значит намного больше, чем для тебя.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7924800" y="3352800"/>
            <a:ext cx="863600" cy="1570038"/>
            <a:chOff x="2123728" y="0"/>
            <a:chExt cx="864096" cy="156966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339752" y="0"/>
              <a:ext cx="441147" cy="1569660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9600" b="1" cap="all" dirty="0">
                  <a:ln w="0"/>
                  <a:effectLst>
                    <a:reflection blurRad="12700" stA="50000" endPos="50000" dist="5000" dir="5400000" sy="-100000" rotWithShape="0"/>
                  </a:effectLst>
                  <a:latin typeface="Bookman Old Style" pitchFamily="18" charset="0"/>
                </a:rPr>
                <a:t>,</a:t>
              </a:r>
            </a:p>
          </p:txBody>
        </p:sp>
        <p:cxnSp>
          <p:nvCxnSpPr>
            <p:cNvPr id="16394" name="Прямая соединительная линия 7"/>
            <p:cNvCxnSpPr>
              <a:cxnSpLocks noChangeShapeType="1"/>
            </p:cNvCxnSpPr>
            <p:nvPr/>
          </p:nvCxnSpPr>
          <p:spPr bwMode="auto">
            <a:xfrm flipV="1">
              <a:off x="2123728" y="1052260"/>
              <a:ext cx="864096" cy="288855"/>
            </a:xfrm>
            <a:prstGeom prst="line">
              <a:avLst/>
            </a:prstGeom>
            <a:noFill/>
            <a:ln w="41275" algn="ctr">
              <a:solidFill>
                <a:srgbClr val="FF0000"/>
              </a:solidFill>
              <a:miter lim="800000"/>
              <a:headEnd/>
              <a:tailEnd/>
            </a:ln>
          </p:spPr>
        </p:cxnSp>
      </p:grpSp>
      <p:sp>
        <p:nvSpPr>
          <p:cNvPr id="10" name="Прямоугольник 9"/>
          <p:cNvSpPr/>
          <p:nvPr/>
        </p:nvSpPr>
        <p:spPr>
          <a:xfrm>
            <a:off x="533400" y="3352800"/>
            <a:ext cx="43204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09800" y="5715000"/>
            <a:ext cx="1266693" cy="3385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endParaRPr lang="ru-RU" sz="16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892480" cy="57226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7446"/>
                <a:gridCol w="4605034"/>
              </a:tblGrid>
              <a:tr h="247370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Вводные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конструкции (предложения), включённые в основное предложение, выполняют те же функции, что и вводные слова и СС.</a:t>
                      </a:r>
                    </a:p>
                    <a:p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Обычно они выделяются запятыми</a:t>
                      </a:r>
                      <a:endParaRPr lang="ru-RU" sz="2400" u="none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4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Вы, 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 думаю</a:t>
                      </a:r>
                      <a:r>
                        <a:rPr lang="ru-RU" sz="2400" b="1" i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 привыкли к этим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великолепным картинам.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23311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(М. Лермонтов)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1" dirty="0" smtClean="0">
                        <a:solidFill>
                          <a:srgbClr val="23311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486"/>
                    </a:solidFill>
                  </a:tcPr>
                </a:tc>
              </a:tr>
              <a:tr h="3070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Вставные конструкции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это словосочетания или предложения, содержащие различного рода добавочные замечания, попутные указания и т. п. Выделяются скобками или тире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A7E2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 каждый вечер, в час назначенный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(иль это только снится мне?)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sz="2400" b="1" i="1" dirty="0" smtClean="0">
                          <a:solidFill>
                            <a:srgbClr val="92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девичий стан,</a:t>
                      </a: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шелками схваченный, в туманном движется окне.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(А. Блок)</a:t>
                      </a:r>
                      <a:endParaRPr lang="ru-RU" sz="24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A7E2A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0527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A4D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ВВОДНЫЕ ПРЕДЛОЖЕНИЯ И ВСТАВНЫЕ КОНСТРУКЦИИ</a:t>
            </a:r>
            <a:endParaRPr lang="ru-RU" sz="4000" dirty="0">
              <a:solidFill>
                <a:srgbClr val="A4DE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694</Words>
  <Application>Microsoft Office PowerPoint</Application>
  <PresentationFormat>Экран (4:3)</PresentationFormat>
  <Paragraphs>108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Bookman Old Style</vt:lpstr>
      <vt:lpstr>Calibri</vt:lpstr>
      <vt:lpstr>Georgia</vt:lpstr>
      <vt:lpstr>Wingdings 2</vt:lpstr>
      <vt:lpstr>Тема Office</vt:lpstr>
      <vt:lpstr>Пунктуация при вводных словах и вставных конструкциях</vt:lpstr>
      <vt:lpstr>Вводные слова, словосочетания и предложения.</vt:lpstr>
      <vt:lpstr>Презентация PowerPoint</vt:lpstr>
      <vt:lpstr>ОТЛИЧИЕ ВВОДНЫХ СЛОВ ОТ ДРУГИХ СЛОВ В ПРЕДЛОЖЕНИИ</vt:lpstr>
      <vt:lpstr>ЗАПОМНИТЕ!</vt:lpstr>
      <vt:lpstr>Презентация PowerPoint</vt:lpstr>
      <vt:lpstr>Презентация PowerPoint</vt:lpstr>
      <vt:lpstr>Презентация PowerPoint</vt:lpstr>
      <vt:lpstr>ВВОДНЫЕ ПРЕДЛОЖЕНИЯ И ВСТАВНЫЕ КОНСТРУКЦИИ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HX</dc:creator>
  <cp:lastModifiedBy>Локальный Пользователь 01</cp:lastModifiedBy>
  <cp:revision>19</cp:revision>
  <dcterms:created xsi:type="dcterms:W3CDTF">2017-08-04T09:15:50Z</dcterms:created>
  <dcterms:modified xsi:type="dcterms:W3CDTF">2021-05-19T21:15:18Z</dcterms:modified>
</cp:coreProperties>
</file>