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ьки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778" y="188640"/>
            <a:ext cx="2326939" cy="33123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Максим Горький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1868-1936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445224"/>
            <a:ext cx="430758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Есть ли в этой стране живые люди</a:t>
            </a:r>
          </a:p>
          <a:p>
            <a:pPr>
              <a:lnSpc>
                <a:spcPct val="95000"/>
              </a:lnSpc>
            </a:pPr>
            <a:r>
              <a:rPr lang="ru-RU" dirty="0" smtClean="0"/>
              <a:t>И услышат ли они меня.</a:t>
            </a:r>
          </a:p>
          <a:p>
            <a:pPr algn="r">
              <a:lnSpc>
                <a:spcPct val="95000"/>
              </a:lnSpc>
            </a:pPr>
            <a:r>
              <a:rPr lang="ru-RU" dirty="0" smtClean="0"/>
              <a:t>М. Горький «К честным людям» 1908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«Дело Артамоновых»</a:t>
            </a:r>
            <a:endParaRPr lang="ru-RU" dirty="0"/>
          </a:p>
        </p:txBody>
      </p:sp>
      <p:pic>
        <p:nvPicPr>
          <p:cNvPr id="5" name="Содержимое 4" descr="Горький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70523"/>
            <a:ext cx="2952328" cy="43955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начале 900-х у Горького возник замысел повести «Дело Артамоновых». В 1924-1925 годах, находясь на Капри, Горький полностью смог осуществить свой замысел. Старый мир обречён, это мир уходящий, - говорил писатель своей книгой.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Романтические рассказы Горького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721704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Свой творческий путь Горький начал как писатель-романтик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98007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Романтизм предполагает утверждение исключительной личности,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выступающей один на один с миром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980728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Исключительная личность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988840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Исключительные требования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924944"/>
            <a:ext cx="583685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Герои на голову выше людей, окружающих его.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Их общество им отвергается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924944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Общество им отвергается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861048"/>
            <a:ext cx="77476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dirty="0" smtClean="0"/>
              <a:t>Этим обусловлено столь типичное для романтического героя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Одиночество, которое чаще мыслится им как естественное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состояние, ибо люди не понимают и не принимают его идеалов.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3933056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Одиночество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4869160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Общение со стихией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 animBg="1"/>
      <p:bldP spid="8" grpId="0"/>
      <p:bldP spid="8" grpId="1"/>
      <p:bldP spid="9" grpId="0" animBg="1"/>
      <p:bldP spid="10" grpId="0"/>
      <p:bldP spid="10" grpId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Характерные черты ранних романтических рассказов Горького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Пейзаж лишён полутонов, основан на ярких красках, выражает неукротимую мощь стихии и подчёркивает неординарность характера героя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Идеальный романтический мир героя противостоит миру реальному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Использует легенды, перемежая их с картинами реальности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Герой несёт в себе единственное начало (например, любовь к свободе, крайний индивидуализм)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Характерные черты ранних романтических рассказов Горького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Использование аллегории (Аллегория – иносказательное изображение отвлечённого понятия при помощи конкретного явления действительности)</a:t>
            </a:r>
          </a:p>
          <a:p>
            <a:pPr>
              <a:buNone/>
            </a:pPr>
            <a:r>
              <a:rPr lang="ru-RU" dirty="0" smtClean="0"/>
              <a:t>6. Использует гиперболы и олицетворения</a:t>
            </a:r>
          </a:p>
          <a:p>
            <a:pPr>
              <a:buNone/>
            </a:pPr>
            <a:r>
              <a:rPr lang="ru-RU" dirty="0" smtClean="0"/>
              <a:t>7. Легенда, как правило, заканчивается трагически</a:t>
            </a:r>
          </a:p>
          <a:p>
            <a:pPr>
              <a:buNone/>
            </a:pPr>
            <a:r>
              <a:rPr lang="ru-RU" dirty="0" smtClean="0"/>
              <a:t>Задание: найдите черты горьковского романтизма в рассказах «Макар </a:t>
            </a:r>
            <a:r>
              <a:rPr lang="ru-RU" dirty="0" err="1" smtClean="0"/>
              <a:t>Чудра</a:t>
            </a:r>
            <a:r>
              <a:rPr lang="ru-RU" dirty="0" smtClean="0"/>
              <a:t>» и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1892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Творческий путь писателя начался с публикации в сентябре 1892 года рассказа «Макар </a:t>
            </a:r>
            <a:r>
              <a:rPr lang="ru-RU" dirty="0" err="1" smtClean="0"/>
              <a:t>Чудра</a:t>
            </a:r>
            <a:r>
              <a:rPr lang="ru-RU" dirty="0" smtClean="0"/>
              <a:t>». Тогда же появился псевдоним Максим Горький</a:t>
            </a:r>
            <a:endParaRPr lang="ru-RU" dirty="0"/>
          </a:p>
        </p:txBody>
      </p:sp>
      <p:pic>
        <p:nvPicPr>
          <p:cNvPr id="6" name="Содержимое 5" descr="Макар Чуд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192381" cy="391703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1895 год</a:t>
            </a:r>
            <a:endParaRPr lang="ru-RU" dirty="0"/>
          </a:p>
        </p:txBody>
      </p:sp>
      <p:pic>
        <p:nvPicPr>
          <p:cNvPr id="5" name="Содержимое 4" descr="Дан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096344" cy="38529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Написан рассказ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». Горький был замечен сразу, восторженные отклики показали, что в литературе появилось новое крупное имя.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i="1" dirty="0" smtClean="0"/>
              <a:t>«С момента утверждения писательской славы Горького – исключительно громкой славы – его любили или ненавидели. Равнодушного отношения к нему не было». (Лидия Сейфуллина, 1969 год)</a:t>
            </a:r>
            <a:endParaRPr lang="ru-RU" b="1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Федин вспоминает, что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Горький называл себя мастеровым, потому что всю жизнь не расставался с тем профессиональным ощущением своего труда, с каким живёт мастер.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1917-1918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701800"/>
            <a:ext cx="4320480" cy="447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Горький публицист и редактор «Новой жизни», вступает в полемику с революционным правительством, решительно разойдясь с ним в оценке происходящего в стране.</a:t>
            </a:r>
          </a:p>
          <a:p>
            <a:pPr>
              <a:buNone/>
            </a:pPr>
            <a:r>
              <a:rPr lang="ru-RU" sz="2000" dirty="0" smtClean="0"/>
              <a:t>М. Горький расценивает Октябрь как преждевременный и опасный для России эксперимент, жестокий опыт.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Публицистика:</a:t>
            </a:r>
          </a:p>
          <a:p>
            <a:r>
              <a:rPr lang="ru-RU" dirty="0" smtClean="0"/>
              <a:t>«Летопись»</a:t>
            </a:r>
          </a:p>
          <a:p>
            <a:r>
              <a:rPr lang="ru-RU" dirty="0" smtClean="0"/>
              <a:t>«Несвоевременные мысли»</a:t>
            </a:r>
          </a:p>
          <a:p>
            <a:r>
              <a:rPr lang="ru-RU" dirty="0" smtClean="0"/>
              <a:t>«Революция и культура»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1921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Ленин настоял на лечении, но причиной эмиграции была не только необходимость лечения, но и разногласия с большевиками.</a:t>
            </a:r>
            <a:endParaRPr lang="ru-RU" dirty="0"/>
          </a:p>
        </p:txBody>
      </p:sp>
      <p:pic>
        <p:nvPicPr>
          <p:cNvPr id="5" name="Содержимое 4" descr="Горький с сыно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1240" y="513907"/>
            <a:ext cx="2277184" cy="43374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5013176"/>
            <a:ext cx="333777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Горький с сыном на Капри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Эмиграция</a:t>
            </a:r>
            <a:endParaRPr lang="ru-RU" dirty="0"/>
          </a:p>
        </p:txBody>
      </p:sp>
      <p:pic>
        <p:nvPicPr>
          <p:cNvPr id="5" name="Содержимое 4" descr="на балко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736304" cy="42643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период пребывания за границей, когда связи с Россией хотя и не прерывались, но не могли быть всесторонними и непосредственными, мировоззрение писателя постепенно менялось в сторону усиления «социального идеализма», идеализации нового «коллективного человека».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1923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Завершение биографической трилогии «Детство», «В людях», «Мои университеты». Жизнеописание Алёши Пешкова под пером Горького становится произведением о русской народной жизни и судьбах простого человека.</a:t>
            </a:r>
            <a:endParaRPr lang="ru-RU" dirty="0"/>
          </a:p>
        </p:txBody>
      </p:sp>
      <p:pic>
        <p:nvPicPr>
          <p:cNvPr id="5" name="Содержимое 4" descr="Алёша и дедуш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9809" y="1701800"/>
            <a:ext cx="3702981" cy="4470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53</TotalTime>
  <Words>517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Тема9</vt:lpstr>
      <vt:lpstr>Максим Горький</vt:lpstr>
      <vt:lpstr>1892 год</vt:lpstr>
      <vt:lpstr>1895 год</vt:lpstr>
      <vt:lpstr>Презентация PowerPoint</vt:lpstr>
      <vt:lpstr>Константин Федин вспоминает, что</vt:lpstr>
      <vt:lpstr>1917-1918</vt:lpstr>
      <vt:lpstr>1921 год</vt:lpstr>
      <vt:lpstr>Эмиграция</vt:lpstr>
      <vt:lpstr>1923 год</vt:lpstr>
      <vt:lpstr>«Дело Артамоновых»</vt:lpstr>
      <vt:lpstr>Романтические рассказы Горького</vt:lpstr>
      <vt:lpstr>Презентация PowerPoint</vt:lpstr>
      <vt:lpstr>Характерные черты ранних романтических рассказов Горького</vt:lpstr>
      <vt:lpstr>Характерные черты ранних романтических рассказов Горького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Инесса</dc:creator>
  <cp:lastModifiedBy>Локальный Пользователь 01</cp:lastModifiedBy>
  <cp:revision>9</cp:revision>
  <dcterms:created xsi:type="dcterms:W3CDTF">2013-06-07T06:40:58Z</dcterms:created>
  <dcterms:modified xsi:type="dcterms:W3CDTF">2021-01-29T16:49:25Z</dcterms:modified>
</cp:coreProperties>
</file>